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4" r:id="rId1"/>
  </p:sldMasterIdLst>
  <p:sldIdLst>
    <p:sldId id="262" r:id="rId2"/>
  </p:sldIdLst>
  <p:sldSz cx="21599525" cy="32399288"/>
  <p:notesSz cx="6858000" cy="9144000"/>
  <p:embeddedFontLst>
    <p:embeddedFont>
      <p:font typeface="Calibri" panose="020F0502020204030204" pitchFamily="34" charset="0"/>
      <p:regular r:id="rId3"/>
      <p:bold r:id="rId4"/>
      <p:italic r:id="rId5"/>
      <p:boldItalic r:id="rId6"/>
    </p:embeddedFont>
    <p:embeddedFont>
      <p:font typeface="Calibri Light" panose="020F0302020204030204" pitchFamily="34" charset="0"/>
      <p:regular r:id="rId7"/>
      <p:italic r:id="rId8"/>
    </p:embeddedFont>
    <p:embeddedFont>
      <p:font typeface="Sandoll 국대떡볶이 01 Light" panose="020B0600000101010101" pitchFamily="34" charset="-127"/>
      <p:regular r:id="rId9"/>
    </p:embeddedFont>
    <p:embeddedFont>
      <p:font typeface="나눔스퀘어_ac Bold" panose="020B0600000101010101" pitchFamily="50" charset="-127"/>
      <p:bold r:id="rId10"/>
    </p:embeddedFont>
    <p:embeddedFont>
      <p:font typeface="나눔스퀘어_ac ExtraBold" panose="020B0600000101010101" pitchFamily="50" charset="-127"/>
      <p:bold r:id="rId11"/>
    </p:embeddedFont>
  </p:embeddedFontLst>
  <p:defaultTextStyle>
    <a:defPPr>
      <a:defRPr lang="ko-KR"/>
    </a:defPPr>
    <a:lvl1pPr marL="0" algn="l" defTabSz="2591584" rtl="0" eaLnBrk="1" latinLnBrk="1" hangingPunct="1">
      <a:defRPr sz="5102" kern="1200">
        <a:solidFill>
          <a:schemeClr val="tx1"/>
        </a:solidFill>
        <a:latin typeface="+mn-lt"/>
        <a:ea typeface="+mn-ea"/>
        <a:cs typeface="+mn-cs"/>
      </a:defRPr>
    </a:lvl1pPr>
    <a:lvl2pPr marL="1295793" algn="l" defTabSz="2591584" rtl="0" eaLnBrk="1" latinLnBrk="1" hangingPunct="1">
      <a:defRPr sz="5102" kern="1200">
        <a:solidFill>
          <a:schemeClr val="tx1"/>
        </a:solidFill>
        <a:latin typeface="+mn-lt"/>
        <a:ea typeface="+mn-ea"/>
        <a:cs typeface="+mn-cs"/>
      </a:defRPr>
    </a:lvl2pPr>
    <a:lvl3pPr marL="2591584" algn="l" defTabSz="2591584" rtl="0" eaLnBrk="1" latinLnBrk="1" hangingPunct="1">
      <a:defRPr sz="5102" kern="1200">
        <a:solidFill>
          <a:schemeClr val="tx1"/>
        </a:solidFill>
        <a:latin typeface="+mn-lt"/>
        <a:ea typeface="+mn-ea"/>
        <a:cs typeface="+mn-cs"/>
      </a:defRPr>
    </a:lvl3pPr>
    <a:lvl4pPr marL="3887377" algn="l" defTabSz="2591584" rtl="0" eaLnBrk="1" latinLnBrk="1" hangingPunct="1">
      <a:defRPr sz="5102" kern="1200">
        <a:solidFill>
          <a:schemeClr val="tx1"/>
        </a:solidFill>
        <a:latin typeface="+mn-lt"/>
        <a:ea typeface="+mn-ea"/>
        <a:cs typeface="+mn-cs"/>
      </a:defRPr>
    </a:lvl4pPr>
    <a:lvl5pPr marL="5183169" algn="l" defTabSz="2591584" rtl="0" eaLnBrk="1" latinLnBrk="1" hangingPunct="1">
      <a:defRPr sz="5102" kern="1200">
        <a:solidFill>
          <a:schemeClr val="tx1"/>
        </a:solidFill>
        <a:latin typeface="+mn-lt"/>
        <a:ea typeface="+mn-ea"/>
        <a:cs typeface="+mn-cs"/>
      </a:defRPr>
    </a:lvl5pPr>
    <a:lvl6pPr marL="6478960" algn="l" defTabSz="2591584" rtl="0" eaLnBrk="1" latinLnBrk="1" hangingPunct="1">
      <a:defRPr sz="5102" kern="1200">
        <a:solidFill>
          <a:schemeClr val="tx1"/>
        </a:solidFill>
        <a:latin typeface="+mn-lt"/>
        <a:ea typeface="+mn-ea"/>
        <a:cs typeface="+mn-cs"/>
      </a:defRPr>
    </a:lvl6pPr>
    <a:lvl7pPr marL="7774753" algn="l" defTabSz="2591584" rtl="0" eaLnBrk="1" latinLnBrk="1" hangingPunct="1">
      <a:defRPr sz="5102" kern="1200">
        <a:solidFill>
          <a:schemeClr val="tx1"/>
        </a:solidFill>
        <a:latin typeface="+mn-lt"/>
        <a:ea typeface="+mn-ea"/>
        <a:cs typeface="+mn-cs"/>
      </a:defRPr>
    </a:lvl7pPr>
    <a:lvl8pPr marL="9070545" algn="l" defTabSz="2591584" rtl="0" eaLnBrk="1" latinLnBrk="1" hangingPunct="1">
      <a:defRPr sz="5102" kern="1200">
        <a:solidFill>
          <a:schemeClr val="tx1"/>
        </a:solidFill>
        <a:latin typeface="+mn-lt"/>
        <a:ea typeface="+mn-ea"/>
        <a:cs typeface="+mn-cs"/>
      </a:defRPr>
    </a:lvl8pPr>
    <a:lvl9pPr marL="10366337" algn="l" defTabSz="2591584" rtl="0" eaLnBrk="1" latinLnBrk="1" hangingPunct="1">
      <a:defRPr sz="510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3838"/>
    <a:srgbClr val="999A9C"/>
    <a:srgbClr val="FFEE25"/>
    <a:srgbClr val="FFE642"/>
    <a:srgbClr val="FFEB1E"/>
    <a:srgbClr val="FFEB4A"/>
    <a:srgbClr val="FCE25B"/>
    <a:srgbClr val="FCF546"/>
    <a:srgbClr val="838586"/>
    <a:srgbClr val="FCEC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80BDFF-42E5-408B-838B-99A92F2156AC}" v="312" dt="2021-11-14T09:01:52.4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6332" autoAdjust="0"/>
    <p:restoredTop sz="95320" autoAdjust="0"/>
  </p:normalViewPr>
  <p:slideViewPr>
    <p:cSldViewPr snapToGrid="0">
      <p:cViewPr>
        <p:scale>
          <a:sx n="33" d="100"/>
          <a:sy n="33" d="100"/>
        </p:scale>
        <p:origin x="1502" y="-1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viewProps" Target="viewProps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font" Target="fonts/font9.fntdata"/><Relationship Id="rId5" Type="http://schemas.openxmlformats.org/officeDocument/2006/relationships/font" Target="fonts/font3.fntdata"/><Relationship Id="rId15" Type="http://schemas.openxmlformats.org/officeDocument/2006/relationships/tableStyles" Target="tableStyles.xml"/><Relationship Id="rId10" Type="http://schemas.openxmlformats.org/officeDocument/2006/relationships/font" Target="fonts/font8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오다희" userId="2cfbbc06-f653-42b8-8420-5407a530c43d" providerId="ADAL" clId="{FA80BDFF-42E5-408B-838B-99A92F2156AC}"/>
    <pc:docChg chg="undo redo custSel modSld">
      <pc:chgData name="오다희" userId="2cfbbc06-f653-42b8-8420-5407a530c43d" providerId="ADAL" clId="{FA80BDFF-42E5-408B-838B-99A92F2156AC}" dt="2021-11-14T09:01:52.494" v="3173"/>
      <pc:docMkLst>
        <pc:docMk/>
      </pc:docMkLst>
      <pc:sldChg chg="addSp delSp modSp mod">
        <pc:chgData name="오다희" userId="2cfbbc06-f653-42b8-8420-5407a530c43d" providerId="ADAL" clId="{FA80BDFF-42E5-408B-838B-99A92F2156AC}" dt="2021-11-14T09:01:52.494" v="3173"/>
        <pc:sldMkLst>
          <pc:docMk/>
          <pc:sldMk cId="3045945110" sldId="262"/>
        </pc:sldMkLst>
        <pc:spChg chg="mod">
          <ac:chgData name="오다희" userId="2cfbbc06-f653-42b8-8420-5407a530c43d" providerId="ADAL" clId="{FA80BDFF-42E5-408B-838B-99A92F2156AC}" dt="2021-11-14T08:58:37.872" v="3139" actId="6549"/>
          <ac:spMkLst>
            <pc:docMk/>
            <pc:sldMk cId="3045945110" sldId="262"/>
            <ac:spMk id="31" creationId="{CD3231E1-DA60-477F-B6DF-3721F772A8F0}"/>
          </ac:spMkLst>
        </pc:spChg>
        <pc:spChg chg="mod">
          <ac:chgData name="오다희" userId="2cfbbc06-f653-42b8-8420-5407a530c43d" providerId="ADAL" clId="{FA80BDFF-42E5-408B-838B-99A92F2156AC}" dt="2021-11-12T17:39:09.074" v="519" actId="1036"/>
          <ac:spMkLst>
            <pc:docMk/>
            <pc:sldMk cId="3045945110" sldId="262"/>
            <ac:spMk id="37" creationId="{2CA8418F-8530-4C6E-8B73-9D48214C050C}"/>
          </ac:spMkLst>
        </pc:spChg>
        <pc:spChg chg="mod">
          <ac:chgData name="오다희" userId="2cfbbc06-f653-42b8-8420-5407a530c43d" providerId="ADAL" clId="{FA80BDFF-42E5-408B-838B-99A92F2156AC}" dt="2021-11-12T17:39:09.074" v="519" actId="1036"/>
          <ac:spMkLst>
            <pc:docMk/>
            <pc:sldMk cId="3045945110" sldId="262"/>
            <ac:spMk id="38" creationId="{08A96E9A-58CC-4745-8459-E885D6F01B6D}"/>
          </ac:spMkLst>
        </pc:spChg>
        <pc:spChg chg="mod">
          <ac:chgData name="오다희" userId="2cfbbc06-f653-42b8-8420-5407a530c43d" providerId="ADAL" clId="{FA80BDFF-42E5-408B-838B-99A92F2156AC}" dt="2021-11-12T17:39:09.074" v="519" actId="1036"/>
          <ac:spMkLst>
            <pc:docMk/>
            <pc:sldMk cId="3045945110" sldId="262"/>
            <ac:spMk id="41" creationId="{9F17C2E9-71FC-44BA-AB29-F1CA8A9D1289}"/>
          </ac:spMkLst>
        </pc:spChg>
        <pc:spChg chg="mod">
          <ac:chgData name="오다희" userId="2cfbbc06-f653-42b8-8420-5407a530c43d" providerId="ADAL" clId="{FA80BDFF-42E5-408B-838B-99A92F2156AC}" dt="2021-11-12T17:39:09.074" v="519" actId="1036"/>
          <ac:spMkLst>
            <pc:docMk/>
            <pc:sldMk cId="3045945110" sldId="262"/>
            <ac:spMk id="42" creationId="{13E07D10-8A28-41F2-BE7E-CDDB431B7938}"/>
          </ac:spMkLst>
        </pc:spChg>
        <pc:spChg chg="add mod">
          <ac:chgData name="오다희" userId="2cfbbc06-f653-42b8-8420-5407a530c43d" providerId="ADAL" clId="{FA80BDFF-42E5-408B-838B-99A92F2156AC}" dt="2021-11-12T17:39:17.594" v="523" actId="1036"/>
          <ac:spMkLst>
            <pc:docMk/>
            <pc:sldMk cId="3045945110" sldId="262"/>
            <ac:spMk id="44" creationId="{16EB0F68-AD19-4EA3-BED7-7DDECAA56E1B}"/>
          </ac:spMkLst>
        </pc:spChg>
        <pc:spChg chg="add mod">
          <ac:chgData name="오다희" userId="2cfbbc06-f653-42b8-8420-5407a530c43d" providerId="ADAL" clId="{FA80BDFF-42E5-408B-838B-99A92F2156AC}" dt="2021-11-12T17:39:17.594" v="523" actId="1036"/>
          <ac:spMkLst>
            <pc:docMk/>
            <pc:sldMk cId="3045945110" sldId="262"/>
            <ac:spMk id="45" creationId="{7E428467-8BA3-4360-8801-CEC2D1D2CFF4}"/>
          </ac:spMkLst>
        </pc:spChg>
        <pc:spChg chg="add mod">
          <ac:chgData name="오다희" userId="2cfbbc06-f653-42b8-8420-5407a530c43d" providerId="ADAL" clId="{FA80BDFF-42E5-408B-838B-99A92F2156AC}" dt="2021-11-12T17:39:17.594" v="523" actId="1036"/>
          <ac:spMkLst>
            <pc:docMk/>
            <pc:sldMk cId="3045945110" sldId="262"/>
            <ac:spMk id="47" creationId="{D9F19F42-CCA4-4940-947C-46F6FA28C72C}"/>
          </ac:spMkLst>
        </pc:spChg>
        <pc:spChg chg="add mod">
          <ac:chgData name="오다희" userId="2cfbbc06-f653-42b8-8420-5407a530c43d" providerId="ADAL" clId="{FA80BDFF-42E5-408B-838B-99A92F2156AC}" dt="2021-11-12T17:39:17.594" v="523" actId="1036"/>
          <ac:spMkLst>
            <pc:docMk/>
            <pc:sldMk cId="3045945110" sldId="262"/>
            <ac:spMk id="49" creationId="{88EE2DD2-9C0E-460A-B1BE-74A34F1D4A5F}"/>
          </ac:spMkLst>
        </pc:spChg>
        <pc:spChg chg="mod">
          <ac:chgData name="오다희" userId="2cfbbc06-f653-42b8-8420-5407a530c43d" providerId="ADAL" clId="{FA80BDFF-42E5-408B-838B-99A92F2156AC}" dt="2021-11-12T17:09:12.960" v="267" actId="14100"/>
          <ac:spMkLst>
            <pc:docMk/>
            <pc:sldMk cId="3045945110" sldId="262"/>
            <ac:spMk id="53" creationId="{6AB95B66-8834-4CBD-BB67-A431C6514C7F}"/>
          </ac:spMkLst>
        </pc:spChg>
        <pc:spChg chg="add mod">
          <ac:chgData name="오다희" userId="2cfbbc06-f653-42b8-8420-5407a530c43d" providerId="ADAL" clId="{FA80BDFF-42E5-408B-838B-99A92F2156AC}" dt="2021-11-12T17:39:17.594" v="523" actId="1036"/>
          <ac:spMkLst>
            <pc:docMk/>
            <pc:sldMk cId="3045945110" sldId="262"/>
            <ac:spMk id="54" creationId="{37405839-4B19-4EF1-B5CA-23469586DDBD}"/>
          </ac:spMkLst>
        </pc:spChg>
        <pc:spChg chg="add mod">
          <ac:chgData name="오다희" userId="2cfbbc06-f653-42b8-8420-5407a530c43d" providerId="ADAL" clId="{FA80BDFF-42E5-408B-838B-99A92F2156AC}" dt="2021-11-12T17:39:17.594" v="523" actId="1036"/>
          <ac:spMkLst>
            <pc:docMk/>
            <pc:sldMk cId="3045945110" sldId="262"/>
            <ac:spMk id="55" creationId="{99B13692-4AA1-49D3-A40E-AAC5618BDC36}"/>
          </ac:spMkLst>
        </pc:spChg>
        <pc:spChg chg="mod">
          <ac:chgData name="오다희" userId="2cfbbc06-f653-42b8-8420-5407a530c43d" providerId="ADAL" clId="{FA80BDFF-42E5-408B-838B-99A92F2156AC}" dt="2021-11-12T18:01:21.053" v="696" actId="14100"/>
          <ac:spMkLst>
            <pc:docMk/>
            <pc:sldMk cId="3045945110" sldId="262"/>
            <ac:spMk id="63" creationId="{0F9BB033-E5E3-493F-92F0-096951A7ACC0}"/>
          </ac:spMkLst>
        </pc:spChg>
        <pc:spChg chg="mod">
          <ac:chgData name="오다희" userId="2cfbbc06-f653-42b8-8420-5407a530c43d" providerId="ADAL" clId="{FA80BDFF-42E5-408B-838B-99A92F2156AC}" dt="2021-11-12T19:15:28.455" v="2887" actId="1035"/>
          <ac:spMkLst>
            <pc:docMk/>
            <pc:sldMk cId="3045945110" sldId="262"/>
            <ac:spMk id="65" creationId="{13E3B07D-A144-45FE-BBF5-F4C51C400EEC}"/>
          </ac:spMkLst>
        </pc:spChg>
        <pc:spChg chg="mod">
          <ac:chgData name="오다희" userId="2cfbbc06-f653-42b8-8420-5407a530c43d" providerId="ADAL" clId="{FA80BDFF-42E5-408B-838B-99A92F2156AC}" dt="2021-11-14T08:58:46.898" v="3145" actId="1038"/>
          <ac:spMkLst>
            <pc:docMk/>
            <pc:sldMk cId="3045945110" sldId="262"/>
            <ac:spMk id="67" creationId="{66EB5683-6716-46D2-B44A-105F4C75A063}"/>
          </ac:spMkLst>
        </pc:spChg>
        <pc:spChg chg="mod">
          <ac:chgData name="오다희" userId="2cfbbc06-f653-42b8-8420-5407a530c43d" providerId="ADAL" clId="{FA80BDFF-42E5-408B-838B-99A92F2156AC}" dt="2021-11-14T08:59:46.213" v="3165" actId="113"/>
          <ac:spMkLst>
            <pc:docMk/>
            <pc:sldMk cId="3045945110" sldId="262"/>
            <ac:spMk id="69" creationId="{681378CE-7AC1-4723-9893-16C4F36935BC}"/>
          </ac:spMkLst>
        </pc:spChg>
        <pc:spChg chg="add del">
          <ac:chgData name="오다희" userId="2cfbbc06-f653-42b8-8420-5407a530c43d" providerId="ADAL" clId="{FA80BDFF-42E5-408B-838B-99A92F2156AC}" dt="2021-11-12T19:04:53.697" v="2484"/>
          <ac:spMkLst>
            <pc:docMk/>
            <pc:sldMk cId="3045945110" sldId="262"/>
            <ac:spMk id="84" creationId="{93A92115-7F26-4A13-910D-A153A4FF17A0}"/>
          </ac:spMkLst>
        </pc:spChg>
        <pc:spChg chg="mod">
          <ac:chgData name="오다희" userId="2cfbbc06-f653-42b8-8420-5407a530c43d" providerId="ADAL" clId="{FA80BDFF-42E5-408B-838B-99A92F2156AC}" dt="2021-11-14T08:59:37.335" v="3159" actId="113"/>
          <ac:spMkLst>
            <pc:docMk/>
            <pc:sldMk cId="3045945110" sldId="262"/>
            <ac:spMk id="95" creationId="{0325B1C2-F14E-416B-B119-4180B71D96D3}"/>
          </ac:spMkLst>
        </pc:spChg>
        <pc:spChg chg="add del mod">
          <ac:chgData name="오다희" userId="2cfbbc06-f653-42b8-8420-5407a530c43d" providerId="ADAL" clId="{FA80BDFF-42E5-408B-838B-99A92F2156AC}" dt="2021-11-12T18:29:12.755" v="937" actId="478"/>
          <ac:spMkLst>
            <pc:docMk/>
            <pc:sldMk cId="3045945110" sldId="262"/>
            <ac:spMk id="112" creationId="{194F84B6-ACBA-45ED-9E9C-D0935254D2E2}"/>
          </ac:spMkLst>
        </pc:spChg>
        <pc:grpChg chg="add del mod">
          <ac:chgData name="오다희" userId="2cfbbc06-f653-42b8-8420-5407a530c43d" providerId="ADAL" clId="{FA80BDFF-42E5-408B-838B-99A92F2156AC}" dt="2021-11-12T18:12:39.893" v="756" actId="21"/>
          <ac:grpSpMkLst>
            <pc:docMk/>
            <pc:sldMk cId="3045945110" sldId="262"/>
            <ac:grpSpMk id="25" creationId="{ED651B13-F128-472D-B7DB-B50A656FEEBD}"/>
          </ac:grpSpMkLst>
        </pc:grpChg>
        <pc:grpChg chg="add del mod">
          <ac:chgData name="오다희" userId="2cfbbc06-f653-42b8-8420-5407a530c43d" providerId="ADAL" clId="{FA80BDFF-42E5-408B-838B-99A92F2156AC}" dt="2021-11-12T18:12:39.893" v="756" actId="21"/>
          <ac:grpSpMkLst>
            <pc:docMk/>
            <pc:sldMk cId="3045945110" sldId="262"/>
            <ac:grpSpMk id="29" creationId="{0FBD7203-8761-4B9F-B589-80844C999F7D}"/>
          </ac:grpSpMkLst>
        </pc:grpChg>
        <pc:grpChg chg="add del mod">
          <ac:chgData name="오다희" userId="2cfbbc06-f653-42b8-8420-5407a530c43d" providerId="ADAL" clId="{FA80BDFF-42E5-408B-838B-99A92F2156AC}" dt="2021-11-14T09:01:51.138" v="3171" actId="21"/>
          <ac:grpSpMkLst>
            <pc:docMk/>
            <pc:sldMk cId="3045945110" sldId="262"/>
            <ac:grpSpMk id="57" creationId="{F678780F-CAA3-444F-96E0-723AC36F76A4}"/>
          </ac:grpSpMkLst>
        </pc:grpChg>
        <pc:grpChg chg="mod">
          <ac:chgData name="오다희" userId="2cfbbc06-f653-42b8-8420-5407a530c43d" providerId="ADAL" clId="{FA80BDFF-42E5-408B-838B-99A92F2156AC}" dt="2021-11-14T09:01:32.528" v="3166"/>
          <ac:grpSpMkLst>
            <pc:docMk/>
            <pc:sldMk cId="3045945110" sldId="262"/>
            <ac:grpSpMk id="58" creationId="{CEEB0DD0-D50E-431B-87AD-54E2913F8C43}"/>
          </ac:grpSpMkLst>
        </pc:grpChg>
        <pc:grpChg chg="add mod">
          <ac:chgData name="오다희" userId="2cfbbc06-f653-42b8-8420-5407a530c43d" providerId="ADAL" clId="{FA80BDFF-42E5-408B-838B-99A92F2156AC}" dt="2021-11-14T09:01:52.494" v="3173"/>
          <ac:grpSpMkLst>
            <pc:docMk/>
            <pc:sldMk cId="3045945110" sldId="262"/>
            <ac:grpSpMk id="66" creationId="{90C94090-F603-45F1-9ECC-10E4E3F970D4}"/>
          </ac:grpSpMkLst>
        </pc:grpChg>
        <pc:grpChg chg="mod">
          <ac:chgData name="오다희" userId="2cfbbc06-f653-42b8-8420-5407a530c43d" providerId="ADAL" clId="{FA80BDFF-42E5-408B-838B-99A92F2156AC}" dt="2021-11-14T09:01:52.494" v="3173"/>
          <ac:grpSpMkLst>
            <pc:docMk/>
            <pc:sldMk cId="3045945110" sldId="262"/>
            <ac:grpSpMk id="68" creationId="{32E6B7B5-3AD6-4B4C-80D1-6AE8F717AD8C}"/>
          </ac:grpSpMkLst>
        </pc:grpChg>
        <pc:grpChg chg="add mod">
          <ac:chgData name="오다희" userId="2cfbbc06-f653-42b8-8420-5407a530c43d" providerId="ADAL" clId="{FA80BDFF-42E5-408B-838B-99A92F2156AC}" dt="2021-11-12T18:25:51.695" v="842" actId="1076"/>
          <ac:grpSpMkLst>
            <pc:docMk/>
            <pc:sldMk cId="3045945110" sldId="262"/>
            <ac:grpSpMk id="81" creationId="{65EF8AD4-078B-4707-82CC-7969C9F76A28}"/>
          </ac:grpSpMkLst>
        </pc:grpChg>
        <pc:grpChg chg="add mod">
          <ac:chgData name="오다희" userId="2cfbbc06-f653-42b8-8420-5407a530c43d" providerId="ADAL" clId="{FA80BDFF-42E5-408B-838B-99A92F2156AC}" dt="2021-11-12T18:25:51.695" v="842" actId="1076"/>
          <ac:grpSpMkLst>
            <pc:docMk/>
            <pc:sldMk cId="3045945110" sldId="262"/>
            <ac:grpSpMk id="100" creationId="{6283CF84-FE01-4B1A-A65E-9BEE28F8AFE5}"/>
          </ac:grpSpMkLst>
        </pc:grpChg>
        <pc:grpChg chg="add mod">
          <ac:chgData name="오다희" userId="2cfbbc06-f653-42b8-8420-5407a530c43d" providerId="ADAL" clId="{FA80BDFF-42E5-408B-838B-99A92F2156AC}" dt="2021-11-12T18:25:51.695" v="842" actId="1076"/>
          <ac:grpSpMkLst>
            <pc:docMk/>
            <pc:sldMk cId="3045945110" sldId="262"/>
            <ac:grpSpMk id="103" creationId="{6BC1942C-1B52-477C-A8C2-0F01D5B2EACD}"/>
          </ac:grpSpMkLst>
        </pc:grpChg>
        <pc:graphicFrameChg chg="add del mod">
          <ac:chgData name="오다희" userId="2cfbbc06-f653-42b8-8420-5407a530c43d" providerId="ADAL" clId="{FA80BDFF-42E5-408B-838B-99A92F2156AC}" dt="2021-11-12T16:36:46.845" v="177"/>
          <ac:graphicFrameMkLst>
            <pc:docMk/>
            <pc:sldMk cId="3045945110" sldId="262"/>
            <ac:graphicFrameMk id="57" creationId="{E8C7189A-6EB6-4EB6-98FB-D82387AD9F56}"/>
          </ac:graphicFrameMkLst>
        </pc:graphicFrameChg>
        <pc:graphicFrameChg chg="add del mod">
          <ac:chgData name="오다희" userId="2cfbbc06-f653-42b8-8420-5407a530c43d" providerId="ADAL" clId="{FA80BDFF-42E5-408B-838B-99A92F2156AC}" dt="2021-11-12T16:57:02.193" v="182" actId="478"/>
          <ac:graphicFrameMkLst>
            <pc:docMk/>
            <pc:sldMk cId="3045945110" sldId="262"/>
            <ac:graphicFrameMk id="58" creationId="{CB8660B9-93A8-4B8B-BD07-6EE30611617D}"/>
          </ac:graphicFrameMkLst>
        </pc:graphicFrameChg>
        <pc:graphicFrameChg chg="add del mod">
          <ac:chgData name="오다희" userId="2cfbbc06-f653-42b8-8420-5407a530c43d" providerId="ADAL" clId="{FA80BDFF-42E5-408B-838B-99A92F2156AC}" dt="2021-11-12T17:01:21.691" v="244" actId="478"/>
          <ac:graphicFrameMkLst>
            <pc:docMk/>
            <pc:sldMk cId="3045945110" sldId="262"/>
            <ac:graphicFrameMk id="59" creationId="{AECA83B5-8057-4364-BAD6-E235E97B5D34}"/>
          </ac:graphicFrameMkLst>
        </pc:graphicFrameChg>
        <pc:graphicFrameChg chg="add del mod">
          <ac:chgData name="오다희" userId="2cfbbc06-f653-42b8-8420-5407a530c43d" providerId="ADAL" clId="{FA80BDFF-42E5-408B-838B-99A92F2156AC}" dt="2021-11-12T17:05:06.749" v="253" actId="478"/>
          <ac:graphicFrameMkLst>
            <pc:docMk/>
            <pc:sldMk cId="3045945110" sldId="262"/>
            <ac:graphicFrameMk id="60" creationId="{7EF4D27B-A3D1-451F-89B0-3DF8CF05AE9E}"/>
          </ac:graphicFrameMkLst>
        </pc:graphicFrameChg>
        <pc:graphicFrameChg chg="add del mod modGraphic">
          <ac:chgData name="오다희" userId="2cfbbc06-f653-42b8-8420-5407a530c43d" providerId="ADAL" clId="{FA80BDFF-42E5-408B-838B-99A92F2156AC}" dt="2021-11-12T17:05:04.889" v="252" actId="478"/>
          <ac:graphicFrameMkLst>
            <pc:docMk/>
            <pc:sldMk cId="3045945110" sldId="262"/>
            <ac:graphicFrameMk id="61" creationId="{A2F28F7C-9687-4CD8-933A-65E46142CBE6}"/>
          </ac:graphicFrameMkLst>
        </pc:graphicFrameChg>
        <pc:picChg chg="add del mod">
          <ac:chgData name="오다희" userId="2cfbbc06-f653-42b8-8420-5407a530c43d" providerId="ADAL" clId="{FA80BDFF-42E5-408B-838B-99A92F2156AC}" dt="2021-11-12T17:29:59.976" v="314" actId="478"/>
          <ac:picMkLst>
            <pc:docMk/>
            <pc:sldMk cId="3045945110" sldId="262"/>
            <ac:picMk id="5" creationId="{B1B20A82-A1AD-45B6-9DD0-D94F50D044FE}"/>
          </ac:picMkLst>
        </pc:picChg>
        <pc:picChg chg="add del mod">
          <ac:chgData name="오다희" userId="2cfbbc06-f653-42b8-8420-5407a530c43d" providerId="ADAL" clId="{FA80BDFF-42E5-408B-838B-99A92F2156AC}" dt="2021-11-12T17:07:49.216" v="257" actId="478"/>
          <ac:picMkLst>
            <pc:docMk/>
            <pc:sldMk cId="3045945110" sldId="262"/>
            <ac:picMk id="7" creationId="{2881D519-73B6-4C4A-99FC-749445140B7E}"/>
          </ac:picMkLst>
        </pc:picChg>
        <pc:picChg chg="add del mod">
          <ac:chgData name="오다희" userId="2cfbbc06-f653-42b8-8420-5407a530c43d" providerId="ADAL" clId="{FA80BDFF-42E5-408B-838B-99A92F2156AC}" dt="2021-11-12T19:09:02.207" v="2576" actId="478"/>
          <ac:picMkLst>
            <pc:docMk/>
            <pc:sldMk cId="3045945110" sldId="262"/>
            <ac:picMk id="9" creationId="{32A69149-F0FE-4BCA-81A6-6B5F8B1E78C5}"/>
          </ac:picMkLst>
        </pc:picChg>
        <pc:picChg chg="add del mod">
          <ac:chgData name="오다희" userId="2cfbbc06-f653-42b8-8420-5407a530c43d" providerId="ADAL" clId="{FA80BDFF-42E5-408B-838B-99A92F2156AC}" dt="2021-11-12T18:12:39.893" v="756" actId="21"/>
          <ac:picMkLst>
            <pc:docMk/>
            <pc:sldMk cId="3045945110" sldId="262"/>
            <ac:picMk id="11" creationId="{47DC2734-4355-4C1B-9BF9-A295CAB0001C}"/>
          </ac:picMkLst>
        </pc:picChg>
        <pc:picChg chg="add del mod">
          <ac:chgData name="오다희" userId="2cfbbc06-f653-42b8-8420-5407a530c43d" providerId="ADAL" clId="{FA80BDFF-42E5-408B-838B-99A92F2156AC}" dt="2021-11-12T17:12:07.948" v="289" actId="22"/>
          <ac:picMkLst>
            <pc:docMk/>
            <pc:sldMk cId="3045945110" sldId="262"/>
            <ac:picMk id="13" creationId="{D881002D-5522-474E-BCC6-7EDC56180A7E}"/>
          </ac:picMkLst>
        </pc:picChg>
        <pc:picChg chg="add del mod">
          <ac:chgData name="오다희" userId="2cfbbc06-f653-42b8-8420-5407a530c43d" providerId="ADAL" clId="{FA80BDFF-42E5-408B-838B-99A92F2156AC}" dt="2021-11-12T18:12:39.893" v="756" actId="21"/>
          <ac:picMkLst>
            <pc:docMk/>
            <pc:sldMk cId="3045945110" sldId="262"/>
            <ac:picMk id="15" creationId="{CC4A49E7-7439-434D-91AF-6BC98177EF07}"/>
          </ac:picMkLst>
        </pc:picChg>
        <pc:picChg chg="add del mod">
          <ac:chgData name="오다희" userId="2cfbbc06-f653-42b8-8420-5407a530c43d" providerId="ADAL" clId="{FA80BDFF-42E5-408B-838B-99A92F2156AC}" dt="2021-11-12T18:07:27.002" v="702" actId="478"/>
          <ac:picMkLst>
            <pc:docMk/>
            <pc:sldMk cId="3045945110" sldId="262"/>
            <ac:picMk id="17" creationId="{B9194C1C-7250-4C0E-9D12-07C1A433B33D}"/>
          </ac:picMkLst>
        </pc:picChg>
        <pc:picChg chg="add del mod">
          <ac:chgData name="오다희" userId="2cfbbc06-f653-42b8-8420-5407a530c43d" providerId="ADAL" clId="{FA80BDFF-42E5-408B-838B-99A92F2156AC}" dt="2021-11-12T18:08:02.500" v="704" actId="478"/>
          <ac:picMkLst>
            <pc:docMk/>
            <pc:sldMk cId="3045945110" sldId="262"/>
            <ac:picMk id="19" creationId="{A02BF2E3-A892-4874-9D1F-4C651ED19CC4}"/>
          </ac:picMkLst>
        </pc:picChg>
        <pc:picChg chg="add del mod">
          <ac:chgData name="오다희" userId="2cfbbc06-f653-42b8-8420-5407a530c43d" providerId="ADAL" clId="{FA80BDFF-42E5-408B-838B-99A92F2156AC}" dt="2021-11-12T18:08:50.224" v="709" actId="478"/>
          <ac:picMkLst>
            <pc:docMk/>
            <pc:sldMk cId="3045945110" sldId="262"/>
            <ac:picMk id="21" creationId="{31AEB555-0EC7-41AF-B2B4-836DF6ED83AD}"/>
          </ac:picMkLst>
        </pc:picChg>
        <pc:picChg chg="mod">
          <ac:chgData name="오다희" userId="2cfbbc06-f653-42b8-8420-5407a530c43d" providerId="ADAL" clId="{FA80BDFF-42E5-408B-838B-99A92F2156AC}" dt="2021-11-12T18:20:11.910" v="770" actId="1076"/>
          <ac:picMkLst>
            <pc:docMk/>
            <pc:sldMk cId="3045945110" sldId="262"/>
            <ac:picMk id="22" creationId="{AC6737BC-7F12-4C48-94D2-620D6CD2AC2D}"/>
          </ac:picMkLst>
        </pc:picChg>
        <pc:picChg chg="add mod modCrop">
          <ac:chgData name="오다희" userId="2cfbbc06-f653-42b8-8420-5407a530c43d" providerId="ADAL" clId="{FA80BDFF-42E5-408B-838B-99A92F2156AC}" dt="2021-11-12T17:58:58.444" v="603" actId="164"/>
          <ac:picMkLst>
            <pc:docMk/>
            <pc:sldMk cId="3045945110" sldId="262"/>
            <ac:picMk id="24" creationId="{30F0079D-E5AD-4D3B-BD56-76F0E8CBE2A0}"/>
          </ac:picMkLst>
        </pc:picChg>
        <pc:picChg chg="add mod modCrop">
          <ac:chgData name="오다희" userId="2cfbbc06-f653-42b8-8420-5407a530c43d" providerId="ADAL" clId="{FA80BDFF-42E5-408B-838B-99A92F2156AC}" dt="2021-11-12T18:00:19.735" v="614" actId="164"/>
          <ac:picMkLst>
            <pc:docMk/>
            <pc:sldMk cId="3045945110" sldId="262"/>
            <ac:picMk id="27" creationId="{7A905BB2-AF6D-4C49-9157-5282FA842CA4}"/>
          </ac:picMkLst>
        </pc:picChg>
        <pc:picChg chg="add del mod">
          <ac:chgData name="오다희" userId="2cfbbc06-f653-42b8-8420-5407a530c43d" providerId="ADAL" clId="{FA80BDFF-42E5-408B-838B-99A92F2156AC}" dt="2021-11-12T18:12:39.893" v="756" actId="21"/>
          <ac:picMkLst>
            <pc:docMk/>
            <pc:sldMk cId="3045945110" sldId="262"/>
            <ac:picMk id="32" creationId="{0E28BB31-111F-4D18-8970-8EEAC4E4E34B}"/>
          </ac:picMkLst>
        </pc:picChg>
        <pc:picChg chg="mod">
          <ac:chgData name="오다희" userId="2cfbbc06-f653-42b8-8420-5407a530c43d" providerId="ADAL" clId="{FA80BDFF-42E5-408B-838B-99A92F2156AC}" dt="2021-11-14T08:59:01.843" v="3155" actId="1038"/>
          <ac:picMkLst>
            <pc:docMk/>
            <pc:sldMk cId="3045945110" sldId="262"/>
            <ac:picMk id="34" creationId="{0FDAB93E-C3A3-4A23-8BC0-9DEE4666E016}"/>
          </ac:picMkLst>
        </pc:picChg>
        <pc:picChg chg="mod">
          <ac:chgData name="오다희" userId="2cfbbc06-f653-42b8-8420-5407a530c43d" providerId="ADAL" clId="{FA80BDFF-42E5-408B-838B-99A92F2156AC}" dt="2021-11-12T16:57:37.509" v="190" actId="1036"/>
          <ac:picMkLst>
            <pc:docMk/>
            <pc:sldMk cId="3045945110" sldId="262"/>
            <ac:picMk id="36" creationId="{399D0281-90A7-423D-925D-330CC99F5C34}"/>
          </ac:picMkLst>
        </pc:picChg>
        <pc:picChg chg="mod">
          <ac:chgData name="오다희" userId="2cfbbc06-f653-42b8-8420-5407a530c43d" providerId="ADAL" clId="{FA80BDFF-42E5-408B-838B-99A92F2156AC}" dt="2021-11-12T18:20:18.901" v="771" actId="1076"/>
          <ac:picMkLst>
            <pc:docMk/>
            <pc:sldMk cId="3045945110" sldId="262"/>
            <ac:picMk id="39" creationId="{A7959AA3-D812-4848-93FD-BFACDCA04668}"/>
          </ac:picMkLst>
        </pc:picChg>
        <pc:picChg chg="mod">
          <ac:chgData name="오다희" userId="2cfbbc06-f653-42b8-8420-5407a530c43d" providerId="ADAL" clId="{FA80BDFF-42E5-408B-838B-99A92F2156AC}" dt="2021-11-12T17:39:09.074" v="519" actId="1036"/>
          <ac:picMkLst>
            <pc:docMk/>
            <pc:sldMk cId="3045945110" sldId="262"/>
            <ac:picMk id="40" creationId="{B152C2E9-DE1E-4D4D-8A38-E73B4726D7FF}"/>
          </ac:picMkLst>
        </pc:picChg>
        <pc:picChg chg="mod">
          <ac:chgData name="오다희" userId="2cfbbc06-f653-42b8-8420-5407a530c43d" providerId="ADAL" clId="{FA80BDFF-42E5-408B-838B-99A92F2156AC}" dt="2021-11-12T17:39:09.074" v="519" actId="1036"/>
          <ac:picMkLst>
            <pc:docMk/>
            <pc:sldMk cId="3045945110" sldId="262"/>
            <ac:picMk id="43" creationId="{A25DA7E5-2CB0-4A95-912B-51D45D501482}"/>
          </ac:picMkLst>
        </pc:picChg>
        <pc:picChg chg="add mod">
          <ac:chgData name="오다희" userId="2cfbbc06-f653-42b8-8420-5407a530c43d" providerId="ADAL" clId="{FA80BDFF-42E5-408B-838B-99A92F2156AC}" dt="2021-11-12T17:39:17.594" v="523" actId="1036"/>
          <ac:picMkLst>
            <pc:docMk/>
            <pc:sldMk cId="3045945110" sldId="262"/>
            <ac:picMk id="46" creationId="{7C957D42-29DD-4234-AE7F-FE9CDCB6CCB6}"/>
          </ac:picMkLst>
        </pc:picChg>
        <pc:picChg chg="mod">
          <ac:chgData name="오다희" userId="2cfbbc06-f653-42b8-8420-5407a530c43d" providerId="ADAL" clId="{FA80BDFF-42E5-408B-838B-99A92F2156AC}" dt="2021-11-12T18:14:09.597" v="761" actId="14100"/>
          <ac:picMkLst>
            <pc:docMk/>
            <pc:sldMk cId="3045945110" sldId="262"/>
            <ac:picMk id="50" creationId="{AD906D65-9BA2-422B-BA64-985021A4A5F1}"/>
          </ac:picMkLst>
        </pc:picChg>
        <pc:picChg chg="add mod">
          <ac:chgData name="오다희" userId="2cfbbc06-f653-42b8-8420-5407a530c43d" providerId="ADAL" clId="{FA80BDFF-42E5-408B-838B-99A92F2156AC}" dt="2021-11-12T17:39:17.594" v="523" actId="1036"/>
          <ac:picMkLst>
            <pc:docMk/>
            <pc:sldMk cId="3045945110" sldId="262"/>
            <ac:picMk id="52" creationId="{582C31C2-D51E-405C-87C0-1FFBC55C0C6A}"/>
          </ac:picMkLst>
        </pc:picChg>
        <pc:picChg chg="add mod">
          <ac:chgData name="오다희" userId="2cfbbc06-f653-42b8-8420-5407a530c43d" providerId="ADAL" clId="{FA80BDFF-42E5-408B-838B-99A92F2156AC}" dt="2021-11-12T17:39:17.594" v="523" actId="1036"/>
          <ac:picMkLst>
            <pc:docMk/>
            <pc:sldMk cId="3045945110" sldId="262"/>
            <ac:picMk id="56" creationId="{0B50283D-DC10-4431-8E32-00B41CC27C5B}"/>
          </ac:picMkLst>
        </pc:picChg>
        <pc:picChg chg="mod">
          <ac:chgData name="오다희" userId="2cfbbc06-f653-42b8-8420-5407a530c43d" providerId="ADAL" clId="{FA80BDFF-42E5-408B-838B-99A92F2156AC}" dt="2021-11-14T09:01:32.528" v="3166"/>
          <ac:picMkLst>
            <pc:docMk/>
            <pc:sldMk cId="3045945110" sldId="262"/>
            <ac:picMk id="59" creationId="{6A637D91-7EB7-4110-904D-53A3074D0D12}"/>
          </ac:picMkLst>
        </pc:picChg>
        <pc:picChg chg="mod">
          <ac:chgData name="오다희" userId="2cfbbc06-f653-42b8-8420-5407a530c43d" providerId="ADAL" clId="{FA80BDFF-42E5-408B-838B-99A92F2156AC}" dt="2021-11-14T09:01:32.528" v="3166"/>
          <ac:picMkLst>
            <pc:docMk/>
            <pc:sldMk cId="3045945110" sldId="262"/>
            <ac:picMk id="60" creationId="{E6D0EE6A-A399-4908-98A1-BEE79C7206F5}"/>
          </ac:picMkLst>
        </pc:picChg>
        <pc:picChg chg="mod">
          <ac:chgData name="오다희" userId="2cfbbc06-f653-42b8-8420-5407a530c43d" providerId="ADAL" clId="{FA80BDFF-42E5-408B-838B-99A92F2156AC}" dt="2021-11-14T09:01:32.528" v="3166"/>
          <ac:picMkLst>
            <pc:docMk/>
            <pc:sldMk cId="3045945110" sldId="262"/>
            <ac:picMk id="61" creationId="{0CBD2F63-52F4-40AB-87A9-698694385CEC}"/>
          </ac:picMkLst>
        </pc:picChg>
        <pc:picChg chg="mod">
          <ac:chgData name="오다희" userId="2cfbbc06-f653-42b8-8420-5407a530c43d" providerId="ADAL" clId="{FA80BDFF-42E5-408B-838B-99A92F2156AC}" dt="2021-11-14T09:01:32.528" v="3166"/>
          <ac:picMkLst>
            <pc:docMk/>
            <pc:sldMk cId="3045945110" sldId="262"/>
            <ac:picMk id="62" creationId="{3D52D473-6CDE-4BA0-94D5-E73D3D1FDB2E}"/>
          </ac:picMkLst>
        </pc:picChg>
        <pc:picChg chg="add del mod">
          <ac:chgData name="오다희" userId="2cfbbc06-f653-42b8-8420-5407a530c43d" providerId="ADAL" clId="{FA80BDFF-42E5-408B-838B-99A92F2156AC}" dt="2021-11-12T18:12:39.893" v="756" actId="21"/>
          <ac:picMkLst>
            <pc:docMk/>
            <pc:sldMk cId="3045945110" sldId="262"/>
            <ac:picMk id="62" creationId="{FC4BEE63-A57C-4FD4-AC88-C545797CAD79}"/>
          </ac:picMkLst>
        </pc:picChg>
        <pc:picChg chg="mod">
          <ac:chgData name="오다희" userId="2cfbbc06-f653-42b8-8420-5407a530c43d" providerId="ADAL" clId="{FA80BDFF-42E5-408B-838B-99A92F2156AC}" dt="2021-11-14T09:01:32.528" v="3166"/>
          <ac:picMkLst>
            <pc:docMk/>
            <pc:sldMk cId="3045945110" sldId="262"/>
            <ac:picMk id="64" creationId="{2CAF3414-223A-4127-9C2A-8D5BC99FC084}"/>
          </ac:picMkLst>
        </pc:picChg>
        <pc:picChg chg="add del mod">
          <ac:chgData name="오다희" userId="2cfbbc06-f653-42b8-8420-5407a530c43d" providerId="ADAL" clId="{FA80BDFF-42E5-408B-838B-99A92F2156AC}" dt="2021-11-12T17:12:08.305" v="290"/>
          <ac:picMkLst>
            <pc:docMk/>
            <pc:sldMk cId="3045945110" sldId="262"/>
            <ac:picMk id="66" creationId="{E8FADE91-1BAC-4CF9-8FF3-373B46AD5168}"/>
          </ac:picMkLst>
        </pc:picChg>
        <pc:picChg chg="add del mod">
          <ac:chgData name="오다희" userId="2cfbbc06-f653-42b8-8420-5407a530c43d" providerId="ADAL" clId="{FA80BDFF-42E5-408B-838B-99A92F2156AC}" dt="2021-11-12T18:12:39.893" v="756" actId="21"/>
          <ac:picMkLst>
            <pc:docMk/>
            <pc:sldMk cId="3045945110" sldId="262"/>
            <ac:picMk id="68" creationId="{C917B250-F868-4B3D-911A-8B9533D29825}"/>
          </ac:picMkLst>
        </pc:picChg>
        <pc:picChg chg="mod">
          <ac:chgData name="오다희" userId="2cfbbc06-f653-42b8-8420-5407a530c43d" providerId="ADAL" clId="{FA80BDFF-42E5-408B-838B-99A92F2156AC}" dt="2021-11-14T09:01:52.494" v="3173"/>
          <ac:picMkLst>
            <pc:docMk/>
            <pc:sldMk cId="3045945110" sldId="262"/>
            <ac:picMk id="70" creationId="{44B53CA1-F292-44CB-8028-81A49F3CD128}"/>
          </ac:picMkLst>
        </pc:picChg>
        <pc:picChg chg="del">
          <ac:chgData name="오다희" userId="2cfbbc06-f653-42b8-8420-5407a530c43d" providerId="ADAL" clId="{FA80BDFF-42E5-408B-838B-99A92F2156AC}" dt="2021-11-12T16:57:07.241" v="183" actId="478"/>
          <ac:picMkLst>
            <pc:docMk/>
            <pc:sldMk cId="3045945110" sldId="262"/>
            <ac:picMk id="70" creationId="{FDC9DFF1-C6FD-4CD0-817B-A4AD30313B9D}"/>
          </ac:picMkLst>
        </pc:picChg>
        <pc:picChg chg="del">
          <ac:chgData name="오다희" userId="2cfbbc06-f653-42b8-8420-5407a530c43d" providerId="ADAL" clId="{FA80BDFF-42E5-408B-838B-99A92F2156AC}" dt="2021-11-12T16:57:07.241" v="183" actId="478"/>
          <ac:picMkLst>
            <pc:docMk/>
            <pc:sldMk cId="3045945110" sldId="262"/>
            <ac:picMk id="71" creationId="{B5E82FDE-1666-491E-B413-97616AB8BA1E}"/>
          </ac:picMkLst>
        </pc:picChg>
        <pc:picChg chg="mod">
          <ac:chgData name="오다희" userId="2cfbbc06-f653-42b8-8420-5407a530c43d" providerId="ADAL" clId="{FA80BDFF-42E5-408B-838B-99A92F2156AC}" dt="2021-11-14T09:01:52.494" v="3173"/>
          <ac:picMkLst>
            <pc:docMk/>
            <pc:sldMk cId="3045945110" sldId="262"/>
            <ac:picMk id="71" creationId="{DB656AF1-3ABC-4150-958B-6408BCAB9EED}"/>
          </ac:picMkLst>
        </pc:picChg>
        <pc:picChg chg="del">
          <ac:chgData name="오다희" userId="2cfbbc06-f653-42b8-8420-5407a530c43d" providerId="ADAL" clId="{FA80BDFF-42E5-408B-838B-99A92F2156AC}" dt="2021-11-12T16:57:07.241" v="183" actId="478"/>
          <ac:picMkLst>
            <pc:docMk/>
            <pc:sldMk cId="3045945110" sldId="262"/>
            <ac:picMk id="72" creationId="{6CB4D42C-FC41-49EC-B5C2-8632760966CA}"/>
          </ac:picMkLst>
        </pc:picChg>
        <pc:picChg chg="mod">
          <ac:chgData name="오다희" userId="2cfbbc06-f653-42b8-8420-5407a530c43d" providerId="ADAL" clId="{FA80BDFF-42E5-408B-838B-99A92F2156AC}" dt="2021-11-14T09:01:52.494" v="3173"/>
          <ac:picMkLst>
            <pc:docMk/>
            <pc:sldMk cId="3045945110" sldId="262"/>
            <ac:picMk id="72" creationId="{E1184B10-C01B-4CD7-8461-ADBB54FF2F73}"/>
          </ac:picMkLst>
        </pc:picChg>
        <pc:picChg chg="mod">
          <ac:chgData name="오다희" userId="2cfbbc06-f653-42b8-8420-5407a530c43d" providerId="ADAL" clId="{FA80BDFF-42E5-408B-838B-99A92F2156AC}" dt="2021-11-14T09:01:52.494" v="3173"/>
          <ac:picMkLst>
            <pc:docMk/>
            <pc:sldMk cId="3045945110" sldId="262"/>
            <ac:picMk id="73" creationId="{A48E0D48-A514-4756-807B-7E1B94A8928D}"/>
          </ac:picMkLst>
        </pc:picChg>
        <pc:picChg chg="mod">
          <ac:chgData name="오다희" userId="2cfbbc06-f653-42b8-8420-5407a530c43d" providerId="ADAL" clId="{FA80BDFF-42E5-408B-838B-99A92F2156AC}" dt="2021-11-14T09:01:52.494" v="3173"/>
          <ac:picMkLst>
            <pc:docMk/>
            <pc:sldMk cId="3045945110" sldId="262"/>
            <ac:picMk id="74" creationId="{F7F520B5-44CC-4DCE-A1E5-FD1410CB037A}"/>
          </ac:picMkLst>
        </pc:picChg>
        <pc:picChg chg="add del mod">
          <ac:chgData name="오다희" userId="2cfbbc06-f653-42b8-8420-5407a530c43d" providerId="ADAL" clId="{FA80BDFF-42E5-408B-838B-99A92F2156AC}" dt="2021-11-12T17:08:55.710" v="265" actId="478"/>
          <ac:picMkLst>
            <pc:docMk/>
            <pc:sldMk cId="3045945110" sldId="262"/>
            <ac:picMk id="76" creationId="{E3518875-598B-493C-A6BD-DA17410BEFF7}"/>
          </ac:picMkLst>
        </pc:picChg>
        <pc:picChg chg="add del mod modCrop">
          <ac:chgData name="오다희" userId="2cfbbc06-f653-42b8-8420-5407a530c43d" providerId="ADAL" clId="{FA80BDFF-42E5-408B-838B-99A92F2156AC}" dt="2021-11-12T18:12:39.893" v="756" actId="21"/>
          <ac:picMkLst>
            <pc:docMk/>
            <pc:sldMk cId="3045945110" sldId="262"/>
            <ac:picMk id="77" creationId="{E0BA276B-4717-4276-A473-F67547BFCE46}"/>
          </ac:picMkLst>
        </pc:picChg>
        <pc:picChg chg="add mod modCrop">
          <ac:chgData name="오다희" userId="2cfbbc06-f653-42b8-8420-5407a530c43d" providerId="ADAL" clId="{FA80BDFF-42E5-408B-838B-99A92F2156AC}" dt="2021-11-12T18:12:05.016" v="746" actId="732"/>
          <ac:picMkLst>
            <pc:docMk/>
            <pc:sldMk cId="3045945110" sldId="262"/>
            <ac:picMk id="79" creationId="{07F3E23F-2BDF-4EDD-A0D7-A0255BC053C8}"/>
          </ac:picMkLst>
        </pc:picChg>
        <pc:picChg chg="add mod">
          <ac:chgData name="오다희" userId="2cfbbc06-f653-42b8-8420-5407a530c43d" providerId="ADAL" clId="{FA80BDFF-42E5-408B-838B-99A92F2156AC}" dt="2021-11-12T18:23:11.375" v="808" actId="1076"/>
          <ac:picMkLst>
            <pc:docMk/>
            <pc:sldMk cId="3045945110" sldId="262"/>
            <ac:picMk id="80" creationId="{4B3B51E3-EB8D-46D9-90A9-C82D11B552A5}"/>
          </ac:picMkLst>
        </pc:picChg>
        <pc:picChg chg="add mod">
          <ac:chgData name="오다희" userId="2cfbbc06-f653-42b8-8420-5407a530c43d" providerId="ADAL" clId="{FA80BDFF-42E5-408B-838B-99A92F2156AC}" dt="2021-11-12T18:00:19.735" v="614" actId="164"/>
          <ac:picMkLst>
            <pc:docMk/>
            <pc:sldMk cId="3045945110" sldId="262"/>
            <ac:picMk id="83" creationId="{536480D1-10BE-40B2-8E4E-1B2152D169AF}"/>
          </ac:picMkLst>
        </pc:picChg>
        <pc:picChg chg="add del mod">
          <ac:chgData name="오다희" userId="2cfbbc06-f653-42b8-8420-5407a530c43d" providerId="ADAL" clId="{FA80BDFF-42E5-408B-838B-99A92F2156AC}" dt="2021-11-12T18:01:29.907" v="698"/>
          <ac:picMkLst>
            <pc:docMk/>
            <pc:sldMk cId="3045945110" sldId="262"/>
            <ac:picMk id="85" creationId="{A3210DEB-5141-4951-9DD5-7549BF81B665}"/>
          </ac:picMkLst>
        </pc:picChg>
        <pc:picChg chg="del">
          <ac:chgData name="오다희" userId="2cfbbc06-f653-42b8-8420-5407a530c43d" providerId="ADAL" clId="{FA80BDFF-42E5-408B-838B-99A92F2156AC}" dt="2021-11-12T18:12:42.510" v="757" actId="478"/>
          <ac:picMkLst>
            <pc:docMk/>
            <pc:sldMk cId="3045945110" sldId="262"/>
            <ac:picMk id="86" creationId="{24CE975B-C3F5-43AA-88BF-B98A2DEF0E05}"/>
          </ac:picMkLst>
        </pc:picChg>
        <pc:picChg chg="del mod">
          <ac:chgData name="오다희" userId="2cfbbc06-f653-42b8-8420-5407a530c43d" providerId="ADAL" clId="{FA80BDFF-42E5-408B-838B-99A92F2156AC}" dt="2021-11-12T18:12:42.510" v="757" actId="478"/>
          <ac:picMkLst>
            <pc:docMk/>
            <pc:sldMk cId="3045945110" sldId="262"/>
            <ac:picMk id="87" creationId="{294E96A1-1026-4EFA-B876-845998504783}"/>
          </ac:picMkLst>
        </pc:picChg>
        <pc:picChg chg="del">
          <ac:chgData name="오다희" userId="2cfbbc06-f653-42b8-8420-5407a530c43d" providerId="ADAL" clId="{FA80BDFF-42E5-408B-838B-99A92F2156AC}" dt="2021-11-12T18:12:42.510" v="757" actId="478"/>
          <ac:picMkLst>
            <pc:docMk/>
            <pc:sldMk cId="3045945110" sldId="262"/>
            <ac:picMk id="88" creationId="{A2572EF1-D202-4E51-8883-3E9ED71CE6C3}"/>
          </ac:picMkLst>
        </pc:picChg>
        <pc:picChg chg="del">
          <ac:chgData name="오다희" userId="2cfbbc06-f653-42b8-8420-5407a530c43d" providerId="ADAL" clId="{FA80BDFF-42E5-408B-838B-99A92F2156AC}" dt="2021-11-12T18:12:42.510" v="757" actId="478"/>
          <ac:picMkLst>
            <pc:docMk/>
            <pc:sldMk cId="3045945110" sldId="262"/>
            <ac:picMk id="89" creationId="{1D0DCE72-7CD2-4AF3-B093-D5A18A56EA11}"/>
          </ac:picMkLst>
        </pc:picChg>
        <pc:picChg chg="add del mod">
          <ac:chgData name="오다희" userId="2cfbbc06-f653-42b8-8420-5407a530c43d" providerId="ADAL" clId="{FA80BDFF-42E5-408B-838B-99A92F2156AC}" dt="2021-11-12T18:12:42.510" v="757" actId="478"/>
          <ac:picMkLst>
            <pc:docMk/>
            <pc:sldMk cId="3045945110" sldId="262"/>
            <ac:picMk id="90" creationId="{9CFFA63B-244A-480A-A402-C93B4FDCE042}"/>
          </ac:picMkLst>
        </pc:picChg>
        <pc:picChg chg="del mod">
          <ac:chgData name="오다희" userId="2cfbbc06-f653-42b8-8420-5407a530c43d" providerId="ADAL" clId="{FA80BDFF-42E5-408B-838B-99A92F2156AC}" dt="2021-11-12T18:19:44.003" v="765" actId="478"/>
          <ac:picMkLst>
            <pc:docMk/>
            <pc:sldMk cId="3045945110" sldId="262"/>
            <ac:picMk id="91" creationId="{AE384356-71FC-4262-956B-297600BB0B1C}"/>
          </ac:picMkLst>
        </pc:picChg>
        <pc:picChg chg="del">
          <ac:chgData name="오다희" userId="2cfbbc06-f653-42b8-8420-5407a530c43d" providerId="ADAL" clId="{FA80BDFF-42E5-408B-838B-99A92F2156AC}" dt="2021-11-12T18:12:42.510" v="757" actId="478"/>
          <ac:picMkLst>
            <pc:docMk/>
            <pc:sldMk cId="3045945110" sldId="262"/>
            <ac:picMk id="92" creationId="{6215AA26-52DA-4DA1-8A46-C96D0DEEEEC9}"/>
          </ac:picMkLst>
        </pc:picChg>
        <pc:picChg chg="del">
          <ac:chgData name="오다희" userId="2cfbbc06-f653-42b8-8420-5407a530c43d" providerId="ADAL" clId="{FA80BDFF-42E5-408B-838B-99A92F2156AC}" dt="2021-11-12T18:12:42.510" v="757" actId="478"/>
          <ac:picMkLst>
            <pc:docMk/>
            <pc:sldMk cId="3045945110" sldId="262"/>
            <ac:picMk id="93" creationId="{CF194BF2-26B9-4E5F-9785-1B81B73781AF}"/>
          </ac:picMkLst>
        </pc:picChg>
        <pc:picChg chg="del">
          <ac:chgData name="오다희" userId="2cfbbc06-f653-42b8-8420-5407a530c43d" providerId="ADAL" clId="{FA80BDFF-42E5-408B-838B-99A92F2156AC}" dt="2021-11-12T18:12:42.510" v="757" actId="478"/>
          <ac:picMkLst>
            <pc:docMk/>
            <pc:sldMk cId="3045945110" sldId="262"/>
            <ac:picMk id="94" creationId="{990BA7EE-C9C7-4CF1-BB90-E5D7B3081882}"/>
          </ac:picMkLst>
        </pc:picChg>
        <pc:picChg chg="add mod">
          <ac:chgData name="오다희" userId="2cfbbc06-f653-42b8-8420-5407a530c43d" providerId="ADAL" clId="{FA80BDFF-42E5-408B-838B-99A92F2156AC}" dt="2021-11-12T18:25:51.695" v="842" actId="1076"/>
          <ac:picMkLst>
            <pc:docMk/>
            <pc:sldMk cId="3045945110" sldId="262"/>
            <ac:picMk id="96" creationId="{9CC7A527-A5F1-4A71-9586-12F8D93C9C5B}"/>
          </ac:picMkLst>
        </pc:picChg>
        <pc:picChg chg="add mod">
          <ac:chgData name="오다희" userId="2cfbbc06-f653-42b8-8420-5407a530c43d" providerId="ADAL" clId="{FA80BDFF-42E5-408B-838B-99A92F2156AC}" dt="2021-11-12T18:25:51.695" v="842" actId="1076"/>
          <ac:picMkLst>
            <pc:docMk/>
            <pc:sldMk cId="3045945110" sldId="262"/>
            <ac:picMk id="98" creationId="{FFA26E65-3553-44EA-B9EC-FDAD9AEBC74B}"/>
          </ac:picMkLst>
        </pc:picChg>
        <pc:picChg chg="add mod">
          <ac:chgData name="오다희" userId="2cfbbc06-f653-42b8-8420-5407a530c43d" providerId="ADAL" clId="{FA80BDFF-42E5-408B-838B-99A92F2156AC}" dt="2021-11-12T18:25:51.695" v="842" actId="1076"/>
          <ac:picMkLst>
            <pc:docMk/>
            <pc:sldMk cId="3045945110" sldId="262"/>
            <ac:picMk id="99" creationId="{07583AAC-426D-440C-A4D1-DBD97E1DEF76}"/>
          </ac:picMkLst>
        </pc:picChg>
        <pc:picChg chg="mod">
          <ac:chgData name="오다희" userId="2cfbbc06-f653-42b8-8420-5407a530c43d" providerId="ADAL" clId="{FA80BDFF-42E5-408B-838B-99A92F2156AC}" dt="2021-11-12T18:12:43.189" v="758"/>
          <ac:picMkLst>
            <pc:docMk/>
            <pc:sldMk cId="3045945110" sldId="262"/>
            <ac:picMk id="101" creationId="{0EF29E8E-E44D-4F97-9F29-CFAE8AAB1203}"/>
          </ac:picMkLst>
        </pc:picChg>
        <pc:picChg chg="mod">
          <ac:chgData name="오다희" userId="2cfbbc06-f653-42b8-8420-5407a530c43d" providerId="ADAL" clId="{FA80BDFF-42E5-408B-838B-99A92F2156AC}" dt="2021-11-12T18:25:31.216" v="841" actId="14100"/>
          <ac:picMkLst>
            <pc:docMk/>
            <pc:sldMk cId="3045945110" sldId="262"/>
            <ac:picMk id="102" creationId="{4367A2D4-3B2E-4AE3-969C-1AE1AAA7F8F0}"/>
          </ac:picMkLst>
        </pc:picChg>
        <pc:picChg chg="mod">
          <ac:chgData name="오다희" userId="2cfbbc06-f653-42b8-8420-5407a530c43d" providerId="ADAL" clId="{FA80BDFF-42E5-408B-838B-99A92F2156AC}" dt="2021-11-12T18:12:43.189" v="758"/>
          <ac:picMkLst>
            <pc:docMk/>
            <pc:sldMk cId="3045945110" sldId="262"/>
            <ac:picMk id="104" creationId="{09769F0A-38B1-41FC-9BB6-1724E8992239}"/>
          </ac:picMkLst>
        </pc:picChg>
        <pc:picChg chg="mod">
          <ac:chgData name="오다희" userId="2cfbbc06-f653-42b8-8420-5407a530c43d" providerId="ADAL" clId="{FA80BDFF-42E5-408B-838B-99A92F2156AC}" dt="2021-11-12T18:12:43.189" v="758"/>
          <ac:picMkLst>
            <pc:docMk/>
            <pc:sldMk cId="3045945110" sldId="262"/>
            <ac:picMk id="105" creationId="{3EB17693-0F12-439D-88F3-78D081446828}"/>
          </ac:picMkLst>
        </pc:picChg>
        <pc:picChg chg="add del mod">
          <ac:chgData name="오다희" userId="2cfbbc06-f653-42b8-8420-5407a530c43d" providerId="ADAL" clId="{FA80BDFF-42E5-408B-838B-99A92F2156AC}" dt="2021-11-14T09:01:52.149" v="3172" actId="478"/>
          <ac:picMkLst>
            <pc:docMk/>
            <pc:sldMk cId="3045945110" sldId="262"/>
            <ac:picMk id="106" creationId="{C3146040-AC37-4EFA-9929-E7421E6A925C}"/>
          </ac:picMkLst>
        </pc:picChg>
        <pc:picChg chg="add mod">
          <ac:chgData name="오다희" userId="2cfbbc06-f653-42b8-8420-5407a530c43d" providerId="ADAL" clId="{FA80BDFF-42E5-408B-838B-99A92F2156AC}" dt="2021-11-12T18:25:51.695" v="842" actId="1076"/>
          <ac:picMkLst>
            <pc:docMk/>
            <pc:sldMk cId="3045945110" sldId="262"/>
            <ac:picMk id="107" creationId="{2DE4F7EF-9397-4FA0-ACA9-28844F94709D}"/>
          </ac:picMkLst>
        </pc:picChg>
        <pc:picChg chg="add mod">
          <ac:chgData name="오다희" userId="2cfbbc06-f653-42b8-8420-5407a530c43d" providerId="ADAL" clId="{FA80BDFF-42E5-408B-838B-99A92F2156AC}" dt="2021-11-12T18:25:51.695" v="842" actId="1076"/>
          <ac:picMkLst>
            <pc:docMk/>
            <pc:sldMk cId="3045945110" sldId="262"/>
            <ac:picMk id="108" creationId="{449038A3-6679-4F18-BB14-E91D42631969}"/>
          </ac:picMkLst>
        </pc:picChg>
        <pc:picChg chg="add mod ord">
          <ac:chgData name="오다희" userId="2cfbbc06-f653-42b8-8420-5407a530c43d" providerId="ADAL" clId="{FA80BDFF-42E5-408B-838B-99A92F2156AC}" dt="2021-11-12T18:28:49.101" v="880" actId="14100"/>
          <ac:picMkLst>
            <pc:docMk/>
            <pc:sldMk cId="3045945110" sldId="262"/>
            <ac:picMk id="109" creationId="{813C6DAC-5109-496A-ACA0-B67BAF08EFCC}"/>
          </ac:picMkLst>
        </pc:picChg>
        <pc:picChg chg="add mod modCrop">
          <ac:chgData name="오다희" userId="2cfbbc06-f653-42b8-8420-5407a530c43d" providerId="ADAL" clId="{FA80BDFF-42E5-408B-838B-99A92F2156AC}" dt="2021-11-12T18:23:43.982" v="815" actId="732"/>
          <ac:picMkLst>
            <pc:docMk/>
            <pc:sldMk cId="3045945110" sldId="262"/>
            <ac:picMk id="110" creationId="{12BEB7F6-800D-442F-B2C8-836400D6FAA2}"/>
          </ac:picMkLst>
        </pc:picChg>
        <pc:picChg chg="add del mod">
          <ac:chgData name="오다희" userId="2cfbbc06-f653-42b8-8420-5407a530c43d" providerId="ADAL" clId="{FA80BDFF-42E5-408B-838B-99A92F2156AC}" dt="2021-11-12T19:06:35.316" v="2539" actId="478"/>
          <ac:picMkLst>
            <pc:docMk/>
            <pc:sldMk cId="3045945110" sldId="262"/>
            <ac:picMk id="111" creationId="{0EB61B74-FCFA-487D-9BB5-66A92B812813}"/>
          </ac:picMkLst>
        </pc:picChg>
        <pc:picChg chg="add del mod ord">
          <ac:chgData name="오다희" userId="2cfbbc06-f653-42b8-8420-5407a530c43d" providerId="ADAL" clId="{FA80BDFF-42E5-408B-838B-99A92F2156AC}" dt="2021-11-12T19:08:46.964" v="2564" actId="21"/>
          <ac:picMkLst>
            <pc:docMk/>
            <pc:sldMk cId="3045945110" sldId="262"/>
            <ac:picMk id="114" creationId="{86A488D7-8D47-4887-8983-D9FFEB5C84F0}"/>
          </ac:picMkLst>
        </pc:picChg>
        <pc:picChg chg="add del mod">
          <ac:chgData name="오다희" userId="2cfbbc06-f653-42b8-8420-5407a530c43d" providerId="ADAL" clId="{FA80BDFF-42E5-408B-838B-99A92F2156AC}" dt="2021-11-12T19:08:48.194" v="2565" actId="478"/>
          <ac:picMkLst>
            <pc:docMk/>
            <pc:sldMk cId="3045945110" sldId="262"/>
            <ac:picMk id="115" creationId="{FD0A6B24-C1DF-4019-9402-88E43C622401}"/>
          </ac:picMkLst>
        </pc:picChg>
        <pc:picChg chg="add del mod">
          <ac:chgData name="오다희" userId="2cfbbc06-f653-42b8-8420-5407a530c43d" providerId="ADAL" clId="{FA80BDFF-42E5-408B-838B-99A92F2156AC}" dt="2021-11-12T19:09:00.804" v="2575" actId="21"/>
          <ac:picMkLst>
            <pc:docMk/>
            <pc:sldMk cId="3045945110" sldId="262"/>
            <ac:picMk id="116" creationId="{34CDA7FD-55DF-48A9-892D-CCD154D7D92B}"/>
          </ac:picMkLst>
        </pc:picChg>
        <pc:picChg chg="add del mod">
          <ac:chgData name="오다희" userId="2cfbbc06-f653-42b8-8420-5407a530c43d" providerId="ADAL" clId="{FA80BDFF-42E5-408B-838B-99A92F2156AC}" dt="2021-11-12T19:10:23.294" v="2592" actId="478"/>
          <ac:picMkLst>
            <pc:docMk/>
            <pc:sldMk cId="3045945110" sldId="262"/>
            <ac:picMk id="117" creationId="{B356F7E3-61B0-496A-869E-939229FF4321}"/>
          </ac:picMkLst>
        </pc:picChg>
        <pc:picChg chg="add del mod">
          <ac:chgData name="오다희" userId="2cfbbc06-f653-42b8-8420-5407a530c43d" providerId="ADAL" clId="{FA80BDFF-42E5-408B-838B-99A92F2156AC}" dt="2021-11-12T19:10:16.736" v="2591" actId="21"/>
          <ac:picMkLst>
            <pc:docMk/>
            <pc:sldMk cId="3045945110" sldId="262"/>
            <ac:picMk id="119" creationId="{09FF4A4C-8F5E-47D2-8267-85FE6CF0F939}"/>
          </ac:picMkLst>
        </pc:picChg>
        <pc:picChg chg="add mod">
          <ac:chgData name="오다희" userId="2cfbbc06-f653-42b8-8420-5407a530c43d" providerId="ADAL" clId="{FA80BDFF-42E5-408B-838B-99A92F2156AC}" dt="2021-11-12T19:10:24.126" v="2593"/>
          <ac:picMkLst>
            <pc:docMk/>
            <pc:sldMk cId="3045945110" sldId="262"/>
            <ac:picMk id="120" creationId="{6ECE57E9-6827-43DB-BBA7-613B33F1B0C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965" y="5302386"/>
            <a:ext cx="18359596" cy="11279752"/>
          </a:xfrm>
        </p:spPr>
        <p:txBody>
          <a:bodyPr anchor="b"/>
          <a:lstStyle>
            <a:lvl1pPr algn="ctr">
              <a:defRPr sz="1417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9941" y="17017128"/>
            <a:ext cx="16199644" cy="7822326"/>
          </a:xfrm>
        </p:spPr>
        <p:txBody>
          <a:bodyPr/>
          <a:lstStyle>
            <a:lvl1pPr marL="0" indent="0" algn="ctr">
              <a:buNone/>
              <a:defRPr sz="5669"/>
            </a:lvl1pPr>
            <a:lvl2pPr marL="1079998" indent="0" algn="ctr">
              <a:buNone/>
              <a:defRPr sz="4724"/>
            </a:lvl2pPr>
            <a:lvl3pPr marL="2159996" indent="0" algn="ctr">
              <a:buNone/>
              <a:defRPr sz="4252"/>
            </a:lvl3pPr>
            <a:lvl4pPr marL="3239994" indent="0" algn="ctr">
              <a:buNone/>
              <a:defRPr sz="3780"/>
            </a:lvl4pPr>
            <a:lvl5pPr marL="4319991" indent="0" algn="ctr">
              <a:buNone/>
              <a:defRPr sz="3780"/>
            </a:lvl5pPr>
            <a:lvl6pPr marL="5399989" indent="0" algn="ctr">
              <a:buNone/>
              <a:defRPr sz="3780"/>
            </a:lvl6pPr>
            <a:lvl7pPr marL="6479987" indent="0" algn="ctr">
              <a:buNone/>
              <a:defRPr sz="3780"/>
            </a:lvl7pPr>
            <a:lvl8pPr marL="7559985" indent="0" algn="ctr">
              <a:buNone/>
              <a:defRPr sz="3780"/>
            </a:lvl8pPr>
            <a:lvl9pPr marL="8639983" indent="0" algn="ctr">
              <a:buNone/>
              <a:defRPr sz="378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15959-F8C3-43CF-99B2-A6D32554574D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7FD40-037F-480C-8C2A-F950F2CAA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269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15959-F8C3-43CF-99B2-A6D32554574D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7FD40-037F-480C-8C2A-F950F2CAA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730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457161" y="1724962"/>
            <a:ext cx="4657398" cy="2745689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968" y="1724962"/>
            <a:ext cx="13702199" cy="2745689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15959-F8C3-43CF-99B2-A6D32554574D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7FD40-037F-480C-8C2A-F950F2CAA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657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15959-F8C3-43CF-99B2-A6D32554574D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7FD40-037F-480C-8C2A-F950F2CAA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944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719" y="8077332"/>
            <a:ext cx="18629590" cy="13477201"/>
          </a:xfrm>
        </p:spPr>
        <p:txBody>
          <a:bodyPr anchor="b"/>
          <a:lstStyle>
            <a:lvl1pPr>
              <a:defRPr sz="1417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3719" y="21682033"/>
            <a:ext cx="18629590" cy="7087342"/>
          </a:xfrm>
        </p:spPr>
        <p:txBody>
          <a:bodyPr/>
          <a:lstStyle>
            <a:lvl1pPr marL="0" indent="0">
              <a:buNone/>
              <a:defRPr sz="5669">
                <a:solidFill>
                  <a:schemeClr val="tx1"/>
                </a:solidFill>
              </a:defRPr>
            </a:lvl1pPr>
            <a:lvl2pPr marL="1079998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2pPr>
            <a:lvl3pPr marL="2159996" indent="0">
              <a:buNone/>
              <a:defRPr sz="4252">
                <a:solidFill>
                  <a:schemeClr val="tx1">
                    <a:tint val="75000"/>
                  </a:schemeClr>
                </a:solidFill>
              </a:defRPr>
            </a:lvl3pPr>
            <a:lvl4pPr marL="3239994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4pPr>
            <a:lvl5pPr marL="4319991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5pPr>
            <a:lvl6pPr marL="5399989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6pPr>
            <a:lvl7pPr marL="6479987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7pPr>
            <a:lvl8pPr marL="7559985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8pPr>
            <a:lvl9pPr marL="8639983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15959-F8C3-43CF-99B2-A6D32554574D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7FD40-037F-480C-8C2A-F950F2CAA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620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967" y="8624810"/>
            <a:ext cx="9179798" cy="2055705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34760" y="8624810"/>
            <a:ext cx="9179798" cy="2055705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15959-F8C3-43CF-99B2-A6D32554574D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7FD40-037F-480C-8C2A-F950F2CAA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9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1724969"/>
            <a:ext cx="18629590" cy="626236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7783" y="7942328"/>
            <a:ext cx="9137610" cy="3892412"/>
          </a:xfrm>
        </p:spPr>
        <p:txBody>
          <a:bodyPr anchor="b"/>
          <a:lstStyle>
            <a:lvl1pPr marL="0" indent="0">
              <a:buNone/>
              <a:defRPr sz="5669" b="1"/>
            </a:lvl1pPr>
            <a:lvl2pPr marL="1079998" indent="0">
              <a:buNone/>
              <a:defRPr sz="4724" b="1"/>
            </a:lvl2pPr>
            <a:lvl3pPr marL="2159996" indent="0">
              <a:buNone/>
              <a:defRPr sz="4252" b="1"/>
            </a:lvl3pPr>
            <a:lvl4pPr marL="3239994" indent="0">
              <a:buNone/>
              <a:defRPr sz="3780" b="1"/>
            </a:lvl4pPr>
            <a:lvl5pPr marL="4319991" indent="0">
              <a:buNone/>
              <a:defRPr sz="3780" b="1"/>
            </a:lvl5pPr>
            <a:lvl6pPr marL="5399989" indent="0">
              <a:buNone/>
              <a:defRPr sz="3780" b="1"/>
            </a:lvl6pPr>
            <a:lvl7pPr marL="6479987" indent="0">
              <a:buNone/>
              <a:defRPr sz="3780" b="1"/>
            </a:lvl7pPr>
            <a:lvl8pPr marL="7559985" indent="0">
              <a:buNone/>
              <a:defRPr sz="3780" b="1"/>
            </a:lvl8pPr>
            <a:lvl9pPr marL="8639983" indent="0">
              <a:buNone/>
              <a:defRPr sz="378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7783" y="11834740"/>
            <a:ext cx="9137610" cy="1740712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34761" y="7942328"/>
            <a:ext cx="9182611" cy="3892412"/>
          </a:xfrm>
        </p:spPr>
        <p:txBody>
          <a:bodyPr anchor="b"/>
          <a:lstStyle>
            <a:lvl1pPr marL="0" indent="0">
              <a:buNone/>
              <a:defRPr sz="5669" b="1"/>
            </a:lvl1pPr>
            <a:lvl2pPr marL="1079998" indent="0">
              <a:buNone/>
              <a:defRPr sz="4724" b="1"/>
            </a:lvl2pPr>
            <a:lvl3pPr marL="2159996" indent="0">
              <a:buNone/>
              <a:defRPr sz="4252" b="1"/>
            </a:lvl3pPr>
            <a:lvl4pPr marL="3239994" indent="0">
              <a:buNone/>
              <a:defRPr sz="3780" b="1"/>
            </a:lvl4pPr>
            <a:lvl5pPr marL="4319991" indent="0">
              <a:buNone/>
              <a:defRPr sz="3780" b="1"/>
            </a:lvl5pPr>
            <a:lvl6pPr marL="5399989" indent="0">
              <a:buNone/>
              <a:defRPr sz="3780" b="1"/>
            </a:lvl6pPr>
            <a:lvl7pPr marL="6479987" indent="0">
              <a:buNone/>
              <a:defRPr sz="3780" b="1"/>
            </a:lvl7pPr>
            <a:lvl8pPr marL="7559985" indent="0">
              <a:buNone/>
              <a:defRPr sz="3780" b="1"/>
            </a:lvl8pPr>
            <a:lvl9pPr marL="8639983" indent="0">
              <a:buNone/>
              <a:defRPr sz="378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34761" y="11834740"/>
            <a:ext cx="9182611" cy="1740712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15959-F8C3-43CF-99B2-A6D32554574D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7FD40-037F-480C-8C2A-F950F2CAA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671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15959-F8C3-43CF-99B2-A6D32554574D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7FD40-037F-480C-8C2A-F950F2CAA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184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15959-F8C3-43CF-99B2-A6D32554574D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7FD40-037F-480C-8C2A-F950F2CAA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233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2159952"/>
            <a:ext cx="6966409" cy="7559834"/>
          </a:xfrm>
        </p:spPr>
        <p:txBody>
          <a:bodyPr anchor="b"/>
          <a:lstStyle>
            <a:lvl1pPr>
              <a:defRPr sz="755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2611" y="4664905"/>
            <a:ext cx="10934760" cy="23024494"/>
          </a:xfrm>
        </p:spPr>
        <p:txBody>
          <a:bodyPr/>
          <a:lstStyle>
            <a:lvl1pPr>
              <a:defRPr sz="7559"/>
            </a:lvl1pPr>
            <a:lvl2pPr>
              <a:defRPr sz="6614"/>
            </a:lvl2pPr>
            <a:lvl3pPr>
              <a:defRPr sz="5669"/>
            </a:lvl3pPr>
            <a:lvl4pPr>
              <a:defRPr sz="4724"/>
            </a:lvl4pPr>
            <a:lvl5pPr>
              <a:defRPr sz="4724"/>
            </a:lvl5pPr>
            <a:lvl6pPr>
              <a:defRPr sz="4724"/>
            </a:lvl6pPr>
            <a:lvl7pPr>
              <a:defRPr sz="4724"/>
            </a:lvl7pPr>
            <a:lvl8pPr>
              <a:defRPr sz="4724"/>
            </a:lvl8pPr>
            <a:lvl9pPr>
              <a:defRPr sz="4724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1" y="9719786"/>
            <a:ext cx="6966409" cy="18007107"/>
          </a:xfrm>
        </p:spPr>
        <p:txBody>
          <a:bodyPr/>
          <a:lstStyle>
            <a:lvl1pPr marL="0" indent="0">
              <a:buNone/>
              <a:defRPr sz="3780"/>
            </a:lvl1pPr>
            <a:lvl2pPr marL="1079998" indent="0">
              <a:buNone/>
              <a:defRPr sz="3307"/>
            </a:lvl2pPr>
            <a:lvl3pPr marL="2159996" indent="0">
              <a:buNone/>
              <a:defRPr sz="2835"/>
            </a:lvl3pPr>
            <a:lvl4pPr marL="3239994" indent="0">
              <a:buNone/>
              <a:defRPr sz="2362"/>
            </a:lvl4pPr>
            <a:lvl5pPr marL="4319991" indent="0">
              <a:buNone/>
              <a:defRPr sz="2362"/>
            </a:lvl5pPr>
            <a:lvl6pPr marL="5399989" indent="0">
              <a:buNone/>
              <a:defRPr sz="2362"/>
            </a:lvl6pPr>
            <a:lvl7pPr marL="6479987" indent="0">
              <a:buNone/>
              <a:defRPr sz="2362"/>
            </a:lvl7pPr>
            <a:lvl8pPr marL="7559985" indent="0">
              <a:buNone/>
              <a:defRPr sz="2362"/>
            </a:lvl8pPr>
            <a:lvl9pPr marL="8639983" indent="0">
              <a:buNone/>
              <a:defRPr sz="2362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15959-F8C3-43CF-99B2-A6D32554574D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7FD40-037F-480C-8C2A-F950F2CAA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838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2159952"/>
            <a:ext cx="6966409" cy="7559834"/>
          </a:xfrm>
        </p:spPr>
        <p:txBody>
          <a:bodyPr anchor="b"/>
          <a:lstStyle>
            <a:lvl1pPr>
              <a:defRPr sz="755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82611" y="4664905"/>
            <a:ext cx="10934760" cy="23024494"/>
          </a:xfrm>
        </p:spPr>
        <p:txBody>
          <a:bodyPr anchor="t"/>
          <a:lstStyle>
            <a:lvl1pPr marL="0" indent="0">
              <a:buNone/>
              <a:defRPr sz="7559"/>
            </a:lvl1pPr>
            <a:lvl2pPr marL="1079998" indent="0">
              <a:buNone/>
              <a:defRPr sz="6614"/>
            </a:lvl2pPr>
            <a:lvl3pPr marL="2159996" indent="0">
              <a:buNone/>
              <a:defRPr sz="5669"/>
            </a:lvl3pPr>
            <a:lvl4pPr marL="3239994" indent="0">
              <a:buNone/>
              <a:defRPr sz="4724"/>
            </a:lvl4pPr>
            <a:lvl5pPr marL="4319991" indent="0">
              <a:buNone/>
              <a:defRPr sz="4724"/>
            </a:lvl5pPr>
            <a:lvl6pPr marL="5399989" indent="0">
              <a:buNone/>
              <a:defRPr sz="4724"/>
            </a:lvl6pPr>
            <a:lvl7pPr marL="6479987" indent="0">
              <a:buNone/>
              <a:defRPr sz="4724"/>
            </a:lvl7pPr>
            <a:lvl8pPr marL="7559985" indent="0">
              <a:buNone/>
              <a:defRPr sz="4724"/>
            </a:lvl8pPr>
            <a:lvl9pPr marL="8639983" indent="0">
              <a:buNone/>
              <a:defRPr sz="4724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1" y="9719786"/>
            <a:ext cx="6966409" cy="18007107"/>
          </a:xfrm>
        </p:spPr>
        <p:txBody>
          <a:bodyPr/>
          <a:lstStyle>
            <a:lvl1pPr marL="0" indent="0">
              <a:buNone/>
              <a:defRPr sz="3780"/>
            </a:lvl1pPr>
            <a:lvl2pPr marL="1079998" indent="0">
              <a:buNone/>
              <a:defRPr sz="3307"/>
            </a:lvl2pPr>
            <a:lvl3pPr marL="2159996" indent="0">
              <a:buNone/>
              <a:defRPr sz="2835"/>
            </a:lvl3pPr>
            <a:lvl4pPr marL="3239994" indent="0">
              <a:buNone/>
              <a:defRPr sz="2362"/>
            </a:lvl4pPr>
            <a:lvl5pPr marL="4319991" indent="0">
              <a:buNone/>
              <a:defRPr sz="2362"/>
            </a:lvl5pPr>
            <a:lvl6pPr marL="5399989" indent="0">
              <a:buNone/>
              <a:defRPr sz="2362"/>
            </a:lvl6pPr>
            <a:lvl7pPr marL="6479987" indent="0">
              <a:buNone/>
              <a:defRPr sz="2362"/>
            </a:lvl7pPr>
            <a:lvl8pPr marL="7559985" indent="0">
              <a:buNone/>
              <a:defRPr sz="2362"/>
            </a:lvl8pPr>
            <a:lvl9pPr marL="8639983" indent="0">
              <a:buNone/>
              <a:defRPr sz="2362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15959-F8C3-43CF-99B2-A6D32554574D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7FD40-037F-480C-8C2A-F950F2CAA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839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968" y="1724969"/>
            <a:ext cx="18629590" cy="62623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968" y="8624810"/>
            <a:ext cx="18629590" cy="20557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4967" y="30029347"/>
            <a:ext cx="4859893" cy="1724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15959-F8C3-43CF-99B2-A6D32554574D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4843" y="30029347"/>
            <a:ext cx="7289840" cy="1724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54665" y="30029347"/>
            <a:ext cx="4859893" cy="1724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7FD40-037F-480C-8C2A-F950F2CAA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043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2159996" rtl="0" eaLnBrk="1" latinLnBrk="1" hangingPunct="1">
        <a:lnSpc>
          <a:spcPct val="90000"/>
        </a:lnSpc>
        <a:spcBef>
          <a:spcPct val="0"/>
        </a:spcBef>
        <a:buNone/>
        <a:defRPr sz="103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9999" indent="-539999" algn="l" defTabSz="2159996" rtl="0" eaLnBrk="1" latinLnBrk="1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1pPr>
      <a:lvl2pPr marL="1619997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699995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724" kern="1200">
          <a:solidFill>
            <a:schemeClr val="tx1"/>
          </a:solidFill>
          <a:latin typeface="+mn-lt"/>
          <a:ea typeface="+mn-ea"/>
          <a:cs typeface="+mn-cs"/>
        </a:defRPr>
      </a:lvl3pPr>
      <a:lvl4pPr marL="3779992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859990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939988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7019986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8099984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9179982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2pPr>
      <a:lvl3pPr marL="2159996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3pPr>
      <a:lvl4pPr marL="3239994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319991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399989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6479987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7559985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8639983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AC6737BC-7F12-4C48-94D2-620D6CD2AC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599525" cy="3239776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D3231E1-DA60-477F-B6DF-3721F772A8F0}"/>
              </a:ext>
            </a:extLst>
          </p:cNvPr>
          <p:cNvSpPr txBox="1"/>
          <p:nvPr/>
        </p:nvSpPr>
        <p:spPr>
          <a:xfrm>
            <a:off x="990600" y="1333500"/>
            <a:ext cx="186309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solidFill>
                  <a:srgbClr val="38383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코로나</a:t>
            </a:r>
            <a:r>
              <a:rPr lang="en-US" altLang="ko-KR" sz="7200" dirty="0">
                <a:solidFill>
                  <a:srgbClr val="38383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19 </a:t>
            </a:r>
            <a:r>
              <a:rPr lang="ko-KR" altLang="en-US" sz="7200" dirty="0">
                <a:solidFill>
                  <a:srgbClr val="38383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안전정보 애플리케이션</a:t>
            </a:r>
            <a:endParaRPr lang="en-US" altLang="ko-KR" sz="7200" dirty="0">
              <a:solidFill>
                <a:srgbClr val="383838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12000" dirty="0" err="1">
                <a:solidFill>
                  <a:srgbClr val="38383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코로나알지</a:t>
            </a:r>
            <a:r>
              <a:rPr lang="en-US" altLang="ko-KR" sz="7200" dirty="0">
                <a:solidFill>
                  <a:srgbClr val="38383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7200" dirty="0">
                <a:solidFill>
                  <a:srgbClr val="38383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코로나 </a:t>
            </a:r>
            <a:r>
              <a:rPr lang="ko-KR" altLang="en-US" sz="7200" dirty="0" err="1">
                <a:solidFill>
                  <a:srgbClr val="38383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알리미</a:t>
            </a:r>
            <a:r>
              <a:rPr lang="ko-KR" altLang="en-US" sz="7200" dirty="0">
                <a:solidFill>
                  <a:srgbClr val="38383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7200" dirty="0" err="1">
                <a:solidFill>
                  <a:srgbClr val="38383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지키미</a:t>
            </a:r>
            <a:r>
              <a:rPr lang="en-US" altLang="ko-KR" sz="7200" dirty="0">
                <a:solidFill>
                  <a:srgbClr val="38383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en-US" altLang="ko-KR" sz="3200" dirty="0">
              <a:solidFill>
                <a:srgbClr val="383838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558C814-3F8F-41F9-8A32-9A000FC23BD2}"/>
              </a:ext>
            </a:extLst>
          </p:cNvPr>
          <p:cNvSpPr/>
          <p:nvPr/>
        </p:nvSpPr>
        <p:spPr>
          <a:xfrm>
            <a:off x="247650" y="6165198"/>
            <a:ext cx="9751756" cy="12122801"/>
          </a:xfrm>
          <a:prstGeom prst="rect">
            <a:avLst/>
          </a:prstGeom>
          <a:noFill/>
          <a:ln w="57150">
            <a:solidFill>
              <a:srgbClr val="999A9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40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AB95B66-8834-4CBD-BB67-A431C6514C7F}"/>
              </a:ext>
            </a:extLst>
          </p:cNvPr>
          <p:cNvSpPr/>
          <p:nvPr/>
        </p:nvSpPr>
        <p:spPr>
          <a:xfrm>
            <a:off x="224203" y="19162206"/>
            <a:ext cx="9751756" cy="12963714"/>
          </a:xfrm>
          <a:prstGeom prst="rect">
            <a:avLst/>
          </a:prstGeom>
          <a:noFill/>
          <a:ln w="57150">
            <a:solidFill>
              <a:srgbClr val="999A9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40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7959AA3-D812-4848-93FD-BFACDCA046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09978" y="17229457"/>
            <a:ext cx="10799086" cy="3599695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0F9BB033-E5E3-493F-92F0-096951A7ACC0}"/>
              </a:ext>
            </a:extLst>
          </p:cNvPr>
          <p:cNvSpPr/>
          <p:nvPr/>
        </p:nvSpPr>
        <p:spPr>
          <a:xfrm>
            <a:off x="10425273" y="6170113"/>
            <a:ext cx="10926601" cy="17698071"/>
          </a:xfrm>
          <a:prstGeom prst="rect">
            <a:avLst/>
          </a:prstGeom>
          <a:noFill/>
          <a:ln w="57150">
            <a:solidFill>
              <a:srgbClr val="999A9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40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C32D862E-B019-41F4-92F8-BAE427B6C2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296" y="4251053"/>
            <a:ext cx="10799086" cy="3599695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13E3B07D-A144-45FE-BBF5-F4C51C400EEC}"/>
              </a:ext>
            </a:extLst>
          </p:cNvPr>
          <p:cNvSpPr/>
          <p:nvPr/>
        </p:nvSpPr>
        <p:spPr>
          <a:xfrm>
            <a:off x="10425274" y="24641908"/>
            <a:ext cx="10926600" cy="7486649"/>
          </a:xfrm>
          <a:prstGeom prst="rect">
            <a:avLst/>
          </a:prstGeom>
          <a:noFill/>
          <a:ln w="57150">
            <a:solidFill>
              <a:srgbClr val="999A9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40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0" name="그림 49" descr="텍스트이(가) 표시된 사진&#10;&#10;자동 생성된 설명">
            <a:extLst>
              <a:ext uri="{FF2B5EF4-FFF2-40B4-BE49-F238E27FC236}">
                <a16:creationId xmlns:a16="http://schemas.microsoft.com/office/drawing/2014/main" id="{AD906D65-9BA2-422B-BA64-985021A4A5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14" y="22802234"/>
            <a:ext cx="10799086" cy="3599695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66EB5683-6716-46D2-B44A-105F4C75A063}"/>
              </a:ext>
            </a:extLst>
          </p:cNvPr>
          <p:cNvSpPr txBox="1"/>
          <p:nvPr/>
        </p:nvSpPr>
        <p:spPr>
          <a:xfrm>
            <a:off x="647737" y="6542697"/>
            <a:ext cx="9341120" cy="121879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1 ) </a:t>
            </a:r>
            <a:r>
              <a:rPr lang="ko-KR" altLang="en-US" sz="4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선정 배경</a:t>
            </a:r>
            <a:endParaRPr lang="en-US" altLang="ko-KR" sz="5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4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4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4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4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4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4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4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4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초반에</a:t>
            </a:r>
            <a:r>
              <a:rPr lang="en-US" altLang="ko-KR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비해 코로나</a:t>
            </a:r>
            <a:r>
              <a:rPr lang="en-US" altLang="ko-KR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 </a:t>
            </a:r>
            <a:r>
              <a:rPr lang="ko-KR" altLang="en-US" sz="3600" u="sng" dirty="0">
                <a:solidFill>
                  <a:srgbClr val="0070C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기존 바이러스</a:t>
            </a:r>
            <a:r>
              <a:rPr lang="ko-KR" altLang="en-US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점유율 </a:t>
            </a:r>
            <a:r>
              <a:rPr lang="ko-KR" altLang="en-US" sz="36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↓</a:t>
            </a:r>
            <a:endParaRPr lang="en-US" altLang="ko-KR" sz="3600" kern="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그러나</a:t>
            </a:r>
            <a:r>
              <a:rPr lang="en-US" altLang="ko-KR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600" u="sng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델타</a:t>
            </a:r>
            <a:r>
              <a:rPr lang="ko-KR" altLang="en-US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변이 바이러스의 점유율 </a:t>
            </a:r>
            <a:r>
              <a:rPr lang="ko-KR" altLang="en-US" sz="36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↑</a:t>
            </a:r>
            <a:endParaRPr lang="en-US" altLang="ko-KR" sz="3600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3600" kern="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800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3600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600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</a:t>
            </a:r>
            <a:r>
              <a:rPr lang="en-US" altLang="ko-KR" sz="3600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600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바이러스에 대한 안전과 경각심을 높이기  </a:t>
            </a:r>
            <a:endParaRPr lang="en-US" altLang="ko-KR" sz="3600" kern="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3600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600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위해 </a:t>
            </a:r>
            <a:r>
              <a:rPr lang="ko-KR" altLang="en-US" sz="36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국내</a:t>
            </a:r>
            <a:r>
              <a:rPr lang="en-US" altLang="ko-KR" sz="4200" b="0" i="0" strike="noStrike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·</a:t>
            </a:r>
            <a:r>
              <a:rPr lang="ko-KR" altLang="en-US" sz="36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해외 발생현황</a:t>
            </a:r>
            <a:r>
              <a:rPr lang="en-US" altLang="ko-KR" sz="3600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6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 안전 정보의 관심과</a:t>
            </a:r>
            <a:endParaRPr lang="en-US" altLang="ko-KR" sz="3600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36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확인이 필요하다고 생각하여 선정함</a:t>
            </a:r>
            <a:endParaRPr lang="en-US" altLang="ko-KR" sz="3600" kern="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40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r>
              <a:rPr lang="en-US" altLang="ko-KR" sz="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</a:p>
          <a:p>
            <a:r>
              <a:rPr lang="en-US" altLang="ko-KR" sz="4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2) </a:t>
            </a:r>
            <a:r>
              <a:rPr lang="ko-KR" altLang="en-US" sz="4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개요</a:t>
            </a:r>
            <a:endParaRPr lang="en-US" altLang="ko-KR" sz="44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4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공공데이터 정보를 바탕으로 코로나 </a:t>
            </a:r>
            <a:r>
              <a:rPr lang="ko-KR" altLang="en-US" sz="36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국내</a:t>
            </a:r>
            <a:r>
              <a:rPr lang="en-US" altLang="ko-KR" sz="4200" b="0" i="0" strike="noStrike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·</a:t>
            </a:r>
            <a:r>
              <a:rPr lang="ko-KR" altLang="en-US" sz="36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해외  </a:t>
            </a:r>
            <a:endParaRPr lang="en-US" altLang="ko-KR" sz="3600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3600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6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발생현황</a:t>
            </a:r>
            <a:r>
              <a:rPr lang="en-US" altLang="ko-KR" sz="3600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en-US" altLang="ko-KR" sz="36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6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백신 예방접종 현황</a:t>
            </a:r>
            <a:r>
              <a:rPr lang="en-US" altLang="ko-KR" sz="36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36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예방접종 위탁의료</a:t>
            </a:r>
            <a:endParaRPr lang="en-US" altLang="ko-KR" sz="3600" b="1" kern="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36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6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기관의 정보를 </a:t>
            </a:r>
            <a:r>
              <a:rPr lang="ko-KR" altLang="en-US" sz="3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확인할 수 있는 애플리케이션</a:t>
            </a:r>
            <a:endParaRPr lang="en-US" altLang="ko-KR" sz="3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4000" kern="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81378CE-7AC1-4723-9893-16C4F36935BC}"/>
              </a:ext>
            </a:extLst>
          </p:cNvPr>
          <p:cNvSpPr txBox="1"/>
          <p:nvPr/>
        </p:nvSpPr>
        <p:spPr>
          <a:xfrm>
            <a:off x="562051" y="19807558"/>
            <a:ext cx="8952484" cy="10926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 </a:t>
            </a:r>
            <a:r>
              <a:rPr lang="ko-KR" altLang="en-US" sz="4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환경              </a:t>
            </a:r>
            <a:r>
              <a:rPr lang="en-US" altLang="ko-KR" sz="4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2) </a:t>
            </a:r>
            <a:r>
              <a:rPr lang="ko-KR" altLang="en-US" sz="4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언어</a:t>
            </a:r>
            <a:endParaRPr lang="en-US" altLang="ko-KR" sz="44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indent="-742950">
              <a:buAutoNum type="arabicParenR"/>
            </a:pPr>
            <a:endParaRPr lang="en-US" altLang="ko-KR" sz="4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indent="-742950">
              <a:buAutoNum type="arabicParenR"/>
            </a:pPr>
            <a:endParaRPr lang="en-US" altLang="ko-KR" sz="4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indent="-742950">
              <a:buAutoNum type="arabicParenR"/>
            </a:pPr>
            <a:endParaRPr lang="en-US" altLang="ko-KR" sz="4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indent="-742950">
              <a:buAutoNum type="arabicParenR"/>
            </a:pPr>
            <a:endParaRPr lang="en-US" altLang="ko-KR" sz="4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4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4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4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4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4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3) </a:t>
            </a:r>
            <a:r>
              <a:rPr lang="ko-KR" altLang="en-US" sz="4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 기능</a:t>
            </a:r>
            <a:endParaRPr lang="en-US" altLang="ko-KR" sz="44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indent="-742950">
              <a:buAutoNum type="arabicParenR"/>
            </a:pPr>
            <a:endParaRPr lang="en-US" altLang="ko-KR" sz="4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indent="-742950">
              <a:buAutoNum type="arabicParenR"/>
            </a:pPr>
            <a:endParaRPr lang="en-US" altLang="ko-KR" sz="4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indent="-742950">
              <a:buAutoNum type="arabicParenR"/>
            </a:pPr>
            <a:endParaRPr lang="en-US" altLang="ko-KR" sz="4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44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indent="-742950">
              <a:buAutoNum type="arabicParenR"/>
            </a:pPr>
            <a:endParaRPr lang="en-US" altLang="ko-KR" sz="44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indent="-742950">
              <a:buAutoNum type="arabicParenR"/>
            </a:pPr>
            <a:endParaRPr lang="en-US" altLang="ko-KR" sz="44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44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325B1C2-F14E-416B-B119-4180B71D96D3}"/>
              </a:ext>
            </a:extLst>
          </p:cNvPr>
          <p:cNvSpPr txBox="1"/>
          <p:nvPr/>
        </p:nvSpPr>
        <p:spPr>
          <a:xfrm>
            <a:off x="10767292" y="25255297"/>
            <a:ext cx="10310799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AutoNum type="arabicParenR"/>
            </a:pPr>
            <a:r>
              <a:rPr lang="ko-KR" altLang="en-US" sz="4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기대 효과 </a:t>
            </a:r>
            <a:endParaRPr lang="en-US" altLang="ko-KR" sz="44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사용자가 원하는 정보를 각 메뉴를 통해서 직관적이고</a:t>
            </a:r>
            <a:endParaRPr lang="en-US" altLang="ko-KR" sz="3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빠르게 접근 및</a:t>
            </a:r>
            <a:r>
              <a:rPr lang="en-US" altLang="ko-KR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확인이 가능하기 때문에</a:t>
            </a:r>
            <a:r>
              <a:rPr lang="en-US" altLang="ko-KR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앱을 처음 이용</a:t>
            </a:r>
            <a:endParaRPr lang="en-US" altLang="ko-KR" sz="3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하더라도 어렵지 않게 쉽게 이용할 수 있음</a:t>
            </a:r>
            <a:endParaRPr lang="en-US" altLang="ko-KR" sz="3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또한 모든 정보는 공공데이터를 활용했기 때문에</a:t>
            </a:r>
            <a:r>
              <a:rPr lang="en-US" altLang="ko-KR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더욱 </a:t>
            </a:r>
            <a:endParaRPr lang="en-US" altLang="ko-KR" sz="3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신뢰성 있는 정보를 제공받을 수 있음 </a:t>
            </a:r>
            <a:endParaRPr lang="en-US" altLang="ko-KR" sz="3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4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indent="-914400">
              <a:buAutoNum type="arabicParenR" startAt="2"/>
            </a:pPr>
            <a:r>
              <a:rPr lang="ko-KR" altLang="en-US" sz="4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향후 계획 </a:t>
            </a:r>
            <a:endParaRPr lang="en-US" altLang="ko-KR" sz="44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- </a:t>
            </a:r>
            <a:r>
              <a:rPr lang="ko-KR" altLang="en-US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 정보 수정 기능 추가</a:t>
            </a:r>
            <a:endParaRPr lang="en-US" altLang="ko-KR" sz="3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- </a:t>
            </a:r>
            <a:r>
              <a:rPr lang="ko-KR" altLang="en-US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위탁의료기관 즐겨찾기 및 목록 확인 기능 추가</a:t>
            </a:r>
            <a:endParaRPr lang="en-US" altLang="ko-KR" sz="3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- </a:t>
            </a:r>
            <a:r>
              <a:rPr lang="ko-KR" altLang="en-US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</a:t>
            </a:r>
            <a:r>
              <a:rPr lang="ko-KR" altLang="en-US" sz="3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메뉴별</a:t>
            </a:r>
            <a:r>
              <a:rPr lang="ko-KR" altLang="en-US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검색 기능 추가</a:t>
            </a:r>
            <a:endParaRPr lang="en-US" altLang="ko-KR" sz="3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ABD40E1-3B3D-4035-A2D0-CC5B53C416A2}"/>
              </a:ext>
            </a:extLst>
          </p:cNvPr>
          <p:cNvSpPr/>
          <p:nvPr/>
        </p:nvSpPr>
        <p:spPr>
          <a:xfrm>
            <a:off x="16518194" y="1976284"/>
            <a:ext cx="4833680" cy="4014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D7165293-A119-44B3-A4BA-B3BE7D09A4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18136" y="169377"/>
            <a:ext cx="4113601" cy="462782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8205B01-5209-45C7-92B1-85567AFE6672}"/>
              </a:ext>
            </a:extLst>
          </p:cNvPr>
          <p:cNvSpPr/>
          <p:nvPr/>
        </p:nvSpPr>
        <p:spPr>
          <a:xfrm>
            <a:off x="15578810" y="4778773"/>
            <a:ext cx="5773064" cy="1154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38383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201810899 </a:t>
            </a:r>
            <a:r>
              <a:rPr lang="ko-KR" altLang="en-US" dirty="0">
                <a:solidFill>
                  <a:srgbClr val="38383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오다희</a:t>
            </a: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0FDAB93E-C3A3-4A23-8BC0-9DEE4666E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26" y="7400346"/>
            <a:ext cx="6504366" cy="378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061F73E9-A3A1-40EA-88E7-1A32419959A7}"/>
              </a:ext>
            </a:extLst>
          </p:cNvPr>
          <p:cNvSpPr/>
          <p:nvPr/>
        </p:nvSpPr>
        <p:spPr>
          <a:xfrm>
            <a:off x="4199945" y="12522097"/>
            <a:ext cx="665749" cy="497305"/>
          </a:xfrm>
          <a:prstGeom prst="downArrow">
            <a:avLst/>
          </a:prstGeom>
          <a:noFill/>
          <a:ln>
            <a:solidFill>
              <a:srgbClr val="E971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99D0281-90A7-423D-925D-330CC99F5C3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24631" y="4209143"/>
            <a:ext cx="10799086" cy="3599695"/>
          </a:xfrm>
          <a:prstGeom prst="rect">
            <a:avLst/>
          </a:prstGeom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2CA8418F-8530-4C6E-8B73-9D48214C050C}"/>
              </a:ext>
            </a:extLst>
          </p:cNvPr>
          <p:cNvSpPr/>
          <p:nvPr/>
        </p:nvSpPr>
        <p:spPr>
          <a:xfrm>
            <a:off x="629585" y="20933706"/>
            <a:ext cx="1760353" cy="166768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38" name="원호 37">
            <a:extLst>
              <a:ext uri="{FF2B5EF4-FFF2-40B4-BE49-F238E27FC236}">
                <a16:creationId xmlns:a16="http://schemas.microsoft.com/office/drawing/2014/main" id="{08A96E9A-58CC-4745-8459-E885D6F01B6D}"/>
              </a:ext>
            </a:extLst>
          </p:cNvPr>
          <p:cNvSpPr/>
          <p:nvPr/>
        </p:nvSpPr>
        <p:spPr>
          <a:xfrm>
            <a:off x="471693" y="20807686"/>
            <a:ext cx="2073499" cy="1916771"/>
          </a:xfrm>
          <a:prstGeom prst="arc">
            <a:avLst>
              <a:gd name="adj1" fmla="val 16200000"/>
              <a:gd name="adj2" fmla="val 16186483"/>
            </a:avLst>
          </a:prstGeom>
          <a:noFill/>
          <a:ln w="38100">
            <a:solidFill>
              <a:srgbClr val="89CC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prstClr val="white"/>
              </a:solidFill>
            </a:endParaRPr>
          </a:p>
        </p:txBody>
      </p:sp>
      <p:pic>
        <p:nvPicPr>
          <p:cNvPr id="40" name="Picture 2" descr="Android ] 안드로이드 어플 런처 아이콘 변경하기 — 애송이의 코딩이야기">
            <a:extLst>
              <a:ext uri="{FF2B5EF4-FFF2-40B4-BE49-F238E27FC236}">
                <a16:creationId xmlns:a16="http://schemas.microsoft.com/office/drawing/2014/main" id="{B152C2E9-DE1E-4D4D-8A38-E73B4726D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4" y="20970114"/>
            <a:ext cx="2857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9F17C2E9-71FC-44BA-AB29-F1CA8A9D1289}"/>
              </a:ext>
            </a:extLst>
          </p:cNvPr>
          <p:cNvSpPr/>
          <p:nvPr/>
        </p:nvSpPr>
        <p:spPr>
          <a:xfrm>
            <a:off x="2818602" y="20901178"/>
            <a:ext cx="1760353" cy="166768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원호 41">
            <a:extLst>
              <a:ext uri="{FF2B5EF4-FFF2-40B4-BE49-F238E27FC236}">
                <a16:creationId xmlns:a16="http://schemas.microsoft.com/office/drawing/2014/main" id="{13E07D10-8A28-41F2-BE7E-CDDB431B7938}"/>
              </a:ext>
            </a:extLst>
          </p:cNvPr>
          <p:cNvSpPr/>
          <p:nvPr/>
        </p:nvSpPr>
        <p:spPr>
          <a:xfrm>
            <a:off x="2650550" y="20785318"/>
            <a:ext cx="2073499" cy="1916771"/>
          </a:xfrm>
          <a:prstGeom prst="arc">
            <a:avLst>
              <a:gd name="adj1" fmla="val 16200000"/>
              <a:gd name="adj2" fmla="val 16186483"/>
            </a:avLst>
          </a:prstGeom>
          <a:noFill/>
          <a:ln w="38100">
            <a:solidFill>
              <a:srgbClr val="89CC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prstClr val="white"/>
              </a:solidFill>
            </a:endParaRPr>
          </a:p>
        </p:txBody>
      </p:sp>
      <p:pic>
        <p:nvPicPr>
          <p:cNvPr id="43" name="Picture 6" descr="PLAYD">
            <a:extLst>
              <a:ext uri="{FF2B5EF4-FFF2-40B4-BE49-F238E27FC236}">
                <a16:creationId xmlns:a16="http://schemas.microsoft.com/office/drawing/2014/main" id="{A25DA7E5-2CB0-4A95-912B-51D45D5014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5" t="13593" r="21797" b="11016"/>
          <a:stretch/>
        </p:blipFill>
        <p:spPr bwMode="auto">
          <a:xfrm>
            <a:off x="3148345" y="21165072"/>
            <a:ext cx="1093311" cy="116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id="{16EB0F68-AD19-4EA3-BED7-7DDECAA56E1B}"/>
              </a:ext>
            </a:extLst>
          </p:cNvPr>
          <p:cNvSpPr/>
          <p:nvPr/>
        </p:nvSpPr>
        <p:spPr>
          <a:xfrm>
            <a:off x="6569924" y="20851469"/>
            <a:ext cx="1760353" cy="166768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45" name="원호 44">
            <a:extLst>
              <a:ext uri="{FF2B5EF4-FFF2-40B4-BE49-F238E27FC236}">
                <a16:creationId xmlns:a16="http://schemas.microsoft.com/office/drawing/2014/main" id="{7E428467-8BA3-4360-8801-CEC2D1D2CFF4}"/>
              </a:ext>
            </a:extLst>
          </p:cNvPr>
          <p:cNvSpPr/>
          <p:nvPr/>
        </p:nvSpPr>
        <p:spPr>
          <a:xfrm>
            <a:off x="6412032" y="20715289"/>
            <a:ext cx="2073499" cy="1916771"/>
          </a:xfrm>
          <a:prstGeom prst="arc">
            <a:avLst>
              <a:gd name="adj1" fmla="val 16200000"/>
              <a:gd name="adj2" fmla="val 16186483"/>
            </a:avLst>
          </a:prstGeom>
          <a:noFill/>
          <a:ln w="381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prstClr val="white"/>
              </a:solidFill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7C957D42-29DD-4234-AE7F-FE9CDCB6CC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93296" y="21065360"/>
            <a:ext cx="1133905" cy="1168133"/>
          </a:xfrm>
          <a:prstGeom prst="rect">
            <a:avLst/>
          </a:prstGeom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D9F19F42-CCA4-4940-947C-46F6FA28C72C}"/>
              </a:ext>
            </a:extLst>
          </p:cNvPr>
          <p:cNvSpPr/>
          <p:nvPr/>
        </p:nvSpPr>
        <p:spPr>
          <a:xfrm>
            <a:off x="5437886" y="22732673"/>
            <a:ext cx="1760353" cy="166768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49" name="원호 48">
            <a:extLst>
              <a:ext uri="{FF2B5EF4-FFF2-40B4-BE49-F238E27FC236}">
                <a16:creationId xmlns:a16="http://schemas.microsoft.com/office/drawing/2014/main" id="{88EE2DD2-9C0E-460A-B1BE-74A34F1D4A5F}"/>
              </a:ext>
            </a:extLst>
          </p:cNvPr>
          <p:cNvSpPr/>
          <p:nvPr/>
        </p:nvSpPr>
        <p:spPr>
          <a:xfrm>
            <a:off x="5269834" y="22606653"/>
            <a:ext cx="2073499" cy="1916771"/>
          </a:xfrm>
          <a:prstGeom prst="arc">
            <a:avLst>
              <a:gd name="adj1" fmla="val 16200000"/>
              <a:gd name="adj2" fmla="val 16186483"/>
            </a:avLst>
          </a:prstGeom>
          <a:noFill/>
          <a:ln w="381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prstClr val="white"/>
              </a:solidFill>
            </a:endParaRPr>
          </a:p>
        </p:txBody>
      </p:sp>
      <p:pic>
        <p:nvPicPr>
          <p:cNvPr id="52" name="Picture 8" descr="Json 파일 - 무료 상호 작용개 아이콘">
            <a:extLst>
              <a:ext uri="{FF2B5EF4-FFF2-40B4-BE49-F238E27FC236}">
                <a16:creationId xmlns:a16="http://schemas.microsoft.com/office/drawing/2014/main" id="{582C31C2-D51E-405C-87C0-1FFBC55C0C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6" r="29860"/>
          <a:stretch/>
        </p:blipFill>
        <p:spPr bwMode="auto">
          <a:xfrm>
            <a:off x="5839328" y="22937739"/>
            <a:ext cx="969475" cy="122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타원 53">
            <a:extLst>
              <a:ext uri="{FF2B5EF4-FFF2-40B4-BE49-F238E27FC236}">
                <a16:creationId xmlns:a16="http://schemas.microsoft.com/office/drawing/2014/main" id="{37405839-4B19-4EF1-B5CA-23469586DDBD}"/>
              </a:ext>
            </a:extLst>
          </p:cNvPr>
          <p:cNvSpPr/>
          <p:nvPr/>
        </p:nvSpPr>
        <p:spPr>
          <a:xfrm>
            <a:off x="7815326" y="22710749"/>
            <a:ext cx="1760353" cy="166768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55" name="원호 54">
            <a:extLst>
              <a:ext uri="{FF2B5EF4-FFF2-40B4-BE49-F238E27FC236}">
                <a16:creationId xmlns:a16="http://schemas.microsoft.com/office/drawing/2014/main" id="{99B13692-4AA1-49D3-A40E-AAC5618BDC36}"/>
              </a:ext>
            </a:extLst>
          </p:cNvPr>
          <p:cNvSpPr/>
          <p:nvPr/>
        </p:nvSpPr>
        <p:spPr>
          <a:xfrm>
            <a:off x="7647274" y="22574569"/>
            <a:ext cx="2073499" cy="1916771"/>
          </a:xfrm>
          <a:prstGeom prst="arc">
            <a:avLst>
              <a:gd name="adj1" fmla="val 16200000"/>
              <a:gd name="adj2" fmla="val 16186483"/>
            </a:avLst>
          </a:prstGeom>
          <a:noFill/>
          <a:ln w="381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prstClr val="white"/>
              </a:solidFill>
            </a:endParaRPr>
          </a:p>
        </p:txBody>
      </p:sp>
      <p:pic>
        <p:nvPicPr>
          <p:cNvPr id="56" name="Picture 10" descr="JAVA 파일 아이콘 로열티 무료 사진, 그림, 이미지 그리고 스톡포토그래피. Image 45612348.">
            <a:extLst>
              <a:ext uri="{FF2B5EF4-FFF2-40B4-BE49-F238E27FC236}">
                <a16:creationId xmlns:a16="http://schemas.microsoft.com/office/drawing/2014/main" id="{0B50283D-DC10-4431-8E32-00B41CC27C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0" t="11918" r="12012" b="11732"/>
          <a:stretch/>
        </p:blipFill>
        <p:spPr bwMode="auto">
          <a:xfrm>
            <a:off x="8200727" y="22883861"/>
            <a:ext cx="1026696" cy="128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9CC7A527-A5F1-4A71-9586-12F8D93C9C5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88702" y="6927301"/>
            <a:ext cx="3082971" cy="5339223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FFA26E65-3553-44EA-B9EC-FDAD9AEBC74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402709" y="6900083"/>
            <a:ext cx="3082971" cy="5365058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07583AAC-426D-440C-A4D1-DBD97E1DEF7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80233" y="12515206"/>
            <a:ext cx="3082970" cy="5330611"/>
          </a:xfrm>
          <a:prstGeom prst="rect">
            <a:avLst/>
          </a:prstGeom>
        </p:spPr>
      </p:pic>
      <p:grpSp>
        <p:nvGrpSpPr>
          <p:cNvPr id="100" name="그룹 99">
            <a:extLst>
              <a:ext uri="{FF2B5EF4-FFF2-40B4-BE49-F238E27FC236}">
                <a16:creationId xmlns:a16="http://schemas.microsoft.com/office/drawing/2014/main" id="{6283CF84-FE01-4B1A-A65E-9BEE28F8AFE5}"/>
              </a:ext>
            </a:extLst>
          </p:cNvPr>
          <p:cNvGrpSpPr/>
          <p:nvPr/>
        </p:nvGrpSpPr>
        <p:grpSpPr>
          <a:xfrm>
            <a:off x="14403147" y="18077782"/>
            <a:ext cx="3078456" cy="5362529"/>
            <a:chOff x="-13014936" y="19286843"/>
            <a:chExt cx="3421356" cy="5840037"/>
          </a:xfrm>
        </p:grpSpPr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id="{0EF29E8E-E44D-4F97-9F29-CFAE8AAB12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b="6901"/>
            <a:stretch/>
          </p:blipFill>
          <p:spPr>
            <a:xfrm>
              <a:off x="-13014936" y="19286843"/>
              <a:ext cx="3409950" cy="5471405"/>
            </a:xfrm>
            <a:prstGeom prst="rect">
              <a:avLst/>
            </a:prstGeom>
          </p:spPr>
        </p:pic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4367A2D4-3B2E-4AE3-969C-1AE1AAA7F8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t="92773" b="768"/>
            <a:stretch/>
          </p:blipFill>
          <p:spPr>
            <a:xfrm>
              <a:off x="-13008932" y="24698299"/>
              <a:ext cx="3415352" cy="428581"/>
            </a:xfrm>
            <a:prstGeom prst="rect">
              <a:avLst/>
            </a:prstGeom>
          </p:spPr>
        </p:pic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6BC1942C-1B52-477C-A8C2-0F01D5B2EACD}"/>
              </a:ext>
            </a:extLst>
          </p:cNvPr>
          <p:cNvGrpSpPr/>
          <p:nvPr/>
        </p:nvGrpSpPr>
        <p:grpSpPr>
          <a:xfrm>
            <a:off x="17670652" y="18086569"/>
            <a:ext cx="3083589" cy="5365318"/>
            <a:chOff x="-9438670" y="19404074"/>
            <a:chExt cx="3418869" cy="5849490"/>
          </a:xfrm>
        </p:grpSpPr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09769F0A-38B1-41FC-9BB6-1724E89922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b="7683"/>
            <a:stretch/>
          </p:blipFill>
          <p:spPr>
            <a:xfrm>
              <a:off x="-9422911" y="19404074"/>
              <a:ext cx="3400425" cy="5425403"/>
            </a:xfrm>
            <a:prstGeom prst="rect">
              <a:avLst/>
            </a:prstGeom>
          </p:spPr>
        </p:pic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3EB17693-0F12-439D-88F3-78D0814468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t="92773"/>
            <a:stretch/>
          </p:blipFill>
          <p:spPr>
            <a:xfrm>
              <a:off x="-9438670" y="24828147"/>
              <a:ext cx="3418869" cy="425417"/>
            </a:xfrm>
            <a:prstGeom prst="rect">
              <a:avLst/>
            </a:prstGeom>
          </p:spPr>
        </p:pic>
      </p:grpSp>
      <p:pic>
        <p:nvPicPr>
          <p:cNvPr id="107" name="그림 106">
            <a:extLst>
              <a:ext uri="{FF2B5EF4-FFF2-40B4-BE49-F238E27FC236}">
                <a16:creationId xmlns:a16="http://schemas.microsoft.com/office/drawing/2014/main" id="{2DE4F7EF-9397-4FA0-ACA9-28844F94709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7693682" y="12502095"/>
            <a:ext cx="3074359" cy="5370794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449038A3-6679-4F18-BB14-E91D42631969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b="1414"/>
          <a:stretch/>
        </p:blipFill>
        <p:spPr>
          <a:xfrm>
            <a:off x="11087208" y="18094559"/>
            <a:ext cx="3074359" cy="5360413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65EF8AD4-078B-4707-82CC-7969C9F76A28}"/>
              </a:ext>
            </a:extLst>
          </p:cNvPr>
          <p:cNvGrpSpPr/>
          <p:nvPr/>
        </p:nvGrpSpPr>
        <p:grpSpPr>
          <a:xfrm>
            <a:off x="17693482" y="6882928"/>
            <a:ext cx="3090441" cy="5399389"/>
            <a:chOff x="-15496708" y="6462288"/>
            <a:chExt cx="3077892" cy="5223906"/>
          </a:xfrm>
        </p:grpSpPr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4B3B51E3-EB8D-46D9-90A9-C82D11B55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-15496708" y="6462288"/>
              <a:ext cx="3077892" cy="4904051"/>
            </a:xfrm>
            <a:prstGeom prst="rect">
              <a:avLst/>
            </a:prstGeom>
          </p:spPr>
        </p:pic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12BEB7F6-800D-442F-B2C8-836400D6FA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t="92773" b="933"/>
            <a:stretch/>
          </p:blipFill>
          <p:spPr>
            <a:xfrm>
              <a:off x="-15495040" y="11260652"/>
              <a:ext cx="3073054" cy="425542"/>
            </a:xfrm>
            <a:prstGeom prst="rect">
              <a:avLst/>
            </a:prstGeom>
          </p:spPr>
        </p:pic>
      </p:grpSp>
      <p:pic>
        <p:nvPicPr>
          <p:cNvPr id="109" name="그림 108">
            <a:extLst>
              <a:ext uri="{FF2B5EF4-FFF2-40B4-BE49-F238E27FC236}">
                <a16:creationId xmlns:a16="http://schemas.microsoft.com/office/drawing/2014/main" id="{813C6DAC-5109-496A-ACA0-B67BAF08EFC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6428720" y="186375"/>
            <a:ext cx="4084320" cy="4599642"/>
          </a:xfrm>
          <a:prstGeom prst="rect">
            <a:avLst/>
          </a:prstGeom>
        </p:spPr>
      </p:pic>
      <p:pic>
        <p:nvPicPr>
          <p:cNvPr id="120" name="그림 119">
            <a:extLst>
              <a:ext uri="{FF2B5EF4-FFF2-40B4-BE49-F238E27FC236}">
                <a16:creationId xmlns:a16="http://schemas.microsoft.com/office/drawing/2014/main" id="{6ECE57E9-6827-43DB-BBA7-613B33F1B0C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3412" y="26419236"/>
            <a:ext cx="9347079" cy="5303410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90C94090-F603-45F1-9ECC-10E4E3F970D4}"/>
              </a:ext>
            </a:extLst>
          </p:cNvPr>
          <p:cNvGrpSpPr/>
          <p:nvPr/>
        </p:nvGrpSpPr>
        <p:grpSpPr>
          <a:xfrm>
            <a:off x="14403589" y="12512090"/>
            <a:ext cx="3061452" cy="5349189"/>
            <a:chOff x="-6447769" y="8504424"/>
            <a:chExt cx="3189891" cy="5354845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2E6B7B5-3AD6-4B4C-80D1-6AE8F717AD8C}"/>
                </a:ext>
              </a:extLst>
            </p:cNvPr>
            <p:cNvGrpSpPr/>
            <p:nvPr/>
          </p:nvGrpSpPr>
          <p:grpSpPr>
            <a:xfrm>
              <a:off x="-6447769" y="8504424"/>
              <a:ext cx="3189891" cy="5354845"/>
              <a:chOff x="-6447769" y="8504424"/>
              <a:chExt cx="3189891" cy="5354845"/>
            </a:xfrm>
          </p:grpSpPr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DB656AF1-3ABC-4150-958B-6408BCAB9E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-6447769" y="8504424"/>
                <a:ext cx="3189891" cy="5354845"/>
              </a:xfrm>
              <a:prstGeom prst="rect">
                <a:avLst/>
              </a:prstGeom>
            </p:spPr>
          </p:pic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E1184B10-C01B-4CD7-8461-ADBB54FF2F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/>
              <a:srcRect l="65539" t="64555" r="27231" b="31862"/>
              <a:stretch/>
            </p:blipFill>
            <p:spPr>
              <a:xfrm>
                <a:off x="-5101565" y="12060652"/>
                <a:ext cx="691767" cy="191889"/>
              </a:xfrm>
              <a:prstGeom prst="rect">
                <a:avLst/>
              </a:prstGeom>
            </p:spPr>
          </p:pic>
          <p:pic>
            <p:nvPicPr>
              <p:cNvPr id="73" name="그림 72">
                <a:extLst>
                  <a:ext uri="{FF2B5EF4-FFF2-40B4-BE49-F238E27FC236}">
                    <a16:creationId xmlns:a16="http://schemas.microsoft.com/office/drawing/2014/main" id="{A48E0D48-A514-4756-807B-7E1B94A892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/>
              <a:srcRect l="43500" t="67701" r="49271" b="30274"/>
              <a:stretch/>
            </p:blipFill>
            <p:spPr>
              <a:xfrm>
                <a:off x="-5090728" y="12128714"/>
                <a:ext cx="230603" cy="108421"/>
              </a:xfrm>
              <a:prstGeom prst="rect">
                <a:avLst/>
              </a:prstGeom>
            </p:spPr>
          </p:pic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F7F520B5-44CC-4DCE-A1E5-FD1410CB03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/>
              <a:srcRect l="51830" t="67738" r="39777" b="29902"/>
              <a:stretch/>
            </p:blipFill>
            <p:spPr>
              <a:xfrm>
                <a:off x="-4864017" y="12131090"/>
                <a:ext cx="267728" cy="123048"/>
              </a:xfrm>
              <a:prstGeom prst="rect">
                <a:avLst/>
              </a:prstGeom>
            </p:spPr>
          </p:pic>
        </p:grp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44B53CA1-F292-44CB-8028-81A49F3CD1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l="36427" t="67669" r="57995" b="30305"/>
            <a:stretch/>
          </p:blipFill>
          <p:spPr>
            <a:xfrm>
              <a:off x="-5275130" y="12128713"/>
              <a:ext cx="177933" cy="1084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5945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643</TotalTime>
  <Words>167</Words>
  <Application>Microsoft Office PowerPoint</Application>
  <PresentationFormat>사용자 지정</PresentationFormat>
  <Paragraphs>51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8" baseType="lpstr">
      <vt:lpstr>나눔스퀘어_ac Bold</vt:lpstr>
      <vt:lpstr>Arial</vt:lpstr>
      <vt:lpstr>Calibri Light</vt:lpstr>
      <vt:lpstr>Sandoll 국대떡볶이 01 Light</vt:lpstr>
      <vt:lpstr>나눔스퀘어_ac ExtraBold</vt:lpstr>
      <vt:lpstr>Calibri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 SY</dc:creator>
  <cp:lastModifiedBy>L58L</cp:lastModifiedBy>
  <cp:revision>43</cp:revision>
  <dcterms:created xsi:type="dcterms:W3CDTF">2020-10-28T09:45:57Z</dcterms:created>
  <dcterms:modified xsi:type="dcterms:W3CDTF">2021-11-14T09:02:15Z</dcterms:modified>
</cp:coreProperties>
</file>